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67" r:id="rId5"/>
    <p:sldId id="268" r:id="rId6"/>
    <p:sldId id="270" r:id="rId7"/>
    <p:sldId id="269" r:id="rId8"/>
    <p:sldId id="271" r:id="rId9"/>
    <p:sldId id="266" r:id="rId10"/>
    <p:sldId id="257" r:id="rId11"/>
    <p:sldId id="258" r:id="rId12"/>
    <p:sldId id="259" r:id="rId13"/>
    <p:sldId id="262" r:id="rId14"/>
    <p:sldId id="263" r:id="rId15"/>
    <p:sldId id="279" r:id="rId16"/>
    <p:sldId id="272" r:id="rId17"/>
    <p:sldId id="274" r:id="rId18"/>
    <p:sldId id="275" r:id="rId19"/>
    <p:sldId id="276" r:id="rId20"/>
    <p:sldId id="277" r:id="rId21"/>
    <p:sldId id="278" r:id="rId22"/>
    <p:sldId id="281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FC71-6408-4361-904D-1E651E1A3E12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o.germany.ru/albums/0/5/103205/monstera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ic.baza.farpost.ru/bulletins_images/5/5/1/551288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44.radikal.ru/i106/0905/1f/260aef48f88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vashsad.ua/downloads/image/7090/img_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lowersweb.info/bitrix/components/bitrix/forum.interface/show_file.php?fid=34043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lowersweb.info/bitrix/components/bitrix/forum.interface/show_file.php?fid=2032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infomama.ru/bitrix/components/bitrix/forum.interface/show_file.php?fid=22389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lowersweb.info/bitrix/components/bitrix/forum.interface/show_file.php?fid=1393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darudar.org/var/files/img/5b/92/5b92843d6d86c61f4f61f937420cfa48_6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useum.ru/imgB.asp?3864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arudar.org/var/files/img/5e/22/5e22455a36004c61e5920d54e8f332df_600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arudar.org/gift/4834/wishers" TargetMode="External"/><Relationship Id="rId13" Type="http://schemas.openxmlformats.org/officeDocument/2006/relationships/hyperlink" Target="http://elena-lisicina.livejournal.com/" TargetMode="External"/><Relationship Id="rId3" Type="http://schemas.openxmlformats.org/officeDocument/2006/relationships/hyperlink" Target="http://salavatcity.ru/forum/index.php?showtopic=2860&amp;st=60" TargetMode="External"/><Relationship Id="rId7" Type="http://schemas.openxmlformats.org/officeDocument/2006/relationships/hyperlink" Target="http://domflowers.ucoz.ru/photo/azalija/azalija_izhevsk/7-0-706" TargetMode="External"/><Relationship Id="rId12" Type="http://schemas.openxmlformats.org/officeDocument/2006/relationships/hyperlink" Target="http://www.infomama.ru/forum2/messages/forum67/topic2682/message77431/" TargetMode="External"/><Relationship Id="rId2" Type="http://schemas.openxmlformats.org/officeDocument/2006/relationships/hyperlink" Target="http://samsay.ru/narodrasti/2453-yeuforbiya-komnatnoe-rasteni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s.privet.ru/community/aforismus/62085770" TargetMode="External"/><Relationship Id="rId11" Type="http://schemas.openxmlformats.org/officeDocument/2006/relationships/hyperlink" Target="http://www.flowersweb.info/forum/forum8/topic92172/messages/?PAGEN_1=84" TargetMode="External"/><Relationship Id="rId5" Type="http://schemas.openxmlformats.org/officeDocument/2006/relationships/hyperlink" Target="http://www.rastenuya.ru/ficusosob.html" TargetMode="External"/><Relationship Id="rId10" Type="http://schemas.openxmlformats.org/officeDocument/2006/relationships/hyperlink" Target="http://www.eco63.ru/taxonomy/term/2?page=8" TargetMode="External"/><Relationship Id="rId4" Type="http://schemas.openxmlformats.org/officeDocument/2006/relationships/hyperlink" Target="http://foto.rambler.ru/users/fotina61/3/5/" TargetMode="External"/><Relationship Id="rId9" Type="http://schemas.openxmlformats.org/officeDocument/2006/relationships/hyperlink" Target="http://gloss.od.ua/afisha/month/2010/04/01" TargetMode="External"/><Relationship Id="rId14" Type="http://schemas.openxmlformats.org/officeDocument/2006/relationships/hyperlink" Target="http://darudar.org/gift/51916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51.radikal.ru/i132/0903/f5/4a40aa64908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flowersweb.info/bitrix/components/bitrix/forum.interface/show_file.php?fid=2304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nauka.org/interesting_inauka/wp-content/uploads/2008/11/25971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nn.ru/data/forum/images/2009-09/15806791-111200774748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lija.webasyst.net/shop/products_pictures/bca6532fa71629f6664852200927b5b1_en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flowersweb.info/bitrix/components/bitrix/forum.interface/show_file.php?fid=39175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57.radikal.ru/0904/62/a34d08b60f9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domflowers.ucoz.ru/_ph/7/2/19285267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ontent.foto.mail.ru/mail/small_goblin/_answers/i-219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58.radikal.ru/i159/0905/73/7e90de85184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0.liveinternet.ru/images/attach/c/0/52/625/52625564_bb0e9d5766d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super-ogorod.7910.org/super-ogorodimages/fialk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928670"/>
            <a:ext cx="664373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комнатные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628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МОНСТЕРА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http://foto.germany.ru/albums/0/5/103205/monstera1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Рабочий стол\КОМНАТНЫЕ РАСТЕНИЯ\SDC13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5918" y="1857364"/>
            <a:ext cx="5143536" cy="385765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237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ФИНИКОВАЯ  ПАЛЬМА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\Рабочий стол\КОМНАТНЫЕ РАСТЕНИЯ\SDC1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4857752" cy="364331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FFCC"/>
                </a:solidFill>
              </a:rPr>
              <a:t>  </a:t>
            </a:r>
            <a:r>
              <a:rPr lang="ru-RU" sz="3600" b="1" dirty="0" err="1" smtClean="0">
                <a:solidFill>
                  <a:srgbClr val="00FFCC"/>
                </a:solidFill>
              </a:rPr>
              <a:t>Замиокулькас</a:t>
            </a:r>
            <a:r>
              <a:rPr lang="ru-RU" sz="3600" b="1" dirty="0" smtClean="0">
                <a:solidFill>
                  <a:srgbClr val="00FFCC"/>
                </a:solidFill>
              </a:rPr>
              <a:t>  </a:t>
            </a:r>
            <a:r>
              <a:rPr lang="ru-RU" sz="3600" dirty="0" smtClean="0">
                <a:solidFill>
                  <a:srgbClr val="00FFCC"/>
                </a:solidFill>
              </a:rPr>
              <a:t> (</a:t>
            </a:r>
            <a:r>
              <a:rPr lang="ru-RU" sz="3600" b="1" dirty="0" smtClean="0">
                <a:solidFill>
                  <a:srgbClr val="00FFCC"/>
                </a:solidFill>
              </a:rPr>
              <a:t>Долларовое</a:t>
            </a:r>
            <a:r>
              <a:rPr lang="ru-RU" sz="3600" dirty="0" smtClean="0">
                <a:solidFill>
                  <a:srgbClr val="00FFCC"/>
                </a:solidFill>
              </a:rPr>
              <a:t> </a:t>
            </a:r>
            <a:r>
              <a:rPr lang="ru-RU" sz="3600" b="1" dirty="0" smtClean="0">
                <a:solidFill>
                  <a:srgbClr val="00FFCC"/>
                </a:solidFill>
              </a:rPr>
              <a:t>дерево</a:t>
            </a:r>
            <a:r>
              <a:rPr lang="ru-RU" sz="3600" dirty="0" smtClean="0">
                <a:solidFill>
                  <a:srgbClr val="00FFCC"/>
                </a:solidFill>
              </a:rPr>
              <a:t>)  </a:t>
            </a:r>
            <a:endParaRPr lang="ru-RU" sz="3600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\Рабочий стол\КОМНАТНЫЕ РАСТЕНИЯ\SDC13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17735" y="1825615"/>
            <a:ext cx="4889534" cy="366715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142852"/>
            <a:ext cx="758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японская пальма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\Рабочий стол\КОМНАТНЫЕ РАСТЕНИЯ\SDC13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69671" y="1959365"/>
            <a:ext cx="4816525" cy="361239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19876" y="142852"/>
            <a:ext cx="3252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пальма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5 из 131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928802"/>
            <a:ext cx="4705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  </a:t>
            </a:r>
            <a:r>
              <a:rPr lang="ru-RU" sz="4800" b="1" dirty="0" err="1" smtClean="0">
                <a:solidFill>
                  <a:srgbClr val="0070C0"/>
                </a:solidFill>
              </a:rPr>
              <a:t>Эуфорбия</a:t>
            </a:r>
            <a:r>
              <a:rPr lang="ru-RU" sz="4800" b="1" dirty="0" smtClean="0">
                <a:solidFill>
                  <a:srgbClr val="0070C0"/>
                </a:solidFill>
              </a:rPr>
              <a:t>  ( молочай</a:t>
            </a:r>
            <a:r>
              <a:rPr lang="ru-RU" sz="3600" b="1" dirty="0" smtClean="0">
                <a:solidFill>
                  <a:srgbClr val="0070C0"/>
                </a:solidFill>
              </a:rPr>
              <a:t>) 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 из 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26 из 42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43248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62151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6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ХЛОРОФИТУМ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 из 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4981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4357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 Е Г О Н И Я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 из 81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230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31 из 81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57174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285728"/>
            <a:ext cx="5643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 Р А Ц Е Н 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237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357718" cy="35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44 из 2375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14686"/>
            <a:ext cx="4219569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 Е Р А Н 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1 из 43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822" y="428604"/>
            <a:ext cx="44960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 Л О Э</a:t>
            </a:r>
            <a:endParaRPr lang="ru-RU" sz="5400" b="1" cap="all" spc="0" dirty="0"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3209925" cy="3810000"/>
          </a:xfrm>
          <a:prstGeom prst="rect">
            <a:avLst/>
          </a:prstGeom>
          <a:noFill/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142852"/>
            <a:ext cx="72866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ТОЛОСТЯНКА (денежное дерево)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Картинка 40 из 6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010150" cy="3810000"/>
          </a:xfrm>
          <a:prstGeom prst="rect">
            <a:avLst/>
          </a:prstGeom>
          <a:noFill/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5" y="285728"/>
            <a:ext cx="44291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цикламен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538" y="714356"/>
            <a:ext cx="807246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http://samsay.ru/narodrasti/2453-yeuforbiya-komnatnoe-rastenie.html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http://salavatcity.ru/forum/index.php?showtopic=2860&amp;st=60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http://foto.rambler.ru/users/fotina61/3/5/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http://www.rastenuya.ru/ficusosob.html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http://blogs.privet.ru/community/aforismus/62085770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http://domflowers.ucoz.ru/photo/azalija/azalija_izhevsk/7-0-706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http://darudar.org/gift/4834/wishers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http://gloss.od.ua/afisha/month/2010/04/01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http://www.eco63.ru/taxonomy/term/2?page=8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http://www.flowersweb.info/forum/forum8/topic92172/messages/?PAGEN_1=84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http://www.infomama.ru/forum2/messages/forum67/topic2682/message77431/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http://elena-lisicina.livejournal.com/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http://darudar.org/gift/519163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1142985"/>
            <a:ext cx="757242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ПРЕЗЕНТАЦИЯ СОЗДАНА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УЧИТЕЛЕМ  НАЧАЛЬНЫХ  КЛАССОВ</a:t>
            </a: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ТАЗИТДИНОВОЙ  Лилией  </a:t>
            </a:r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Миннулловной</a:t>
            </a:r>
            <a:endParaRPr lang="ru-RU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Татарстан</a:t>
            </a:r>
          </a:p>
          <a:p>
            <a:pPr algn="ctr"/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Азнакаевский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район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П.г.т. Актюбинский</a:t>
            </a:r>
          </a:p>
          <a:p>
            <a:pPr algn="ctr"/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Моу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сош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№3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9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500594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16 из 29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14686"/>
            <a:ext cx="3429024" cy="32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1" y="142852"/>
            <a:ext cx="67151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А Л А Н Х О 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14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3" name="i-main-pic" descr="Картинка 11 из 214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3116"/>
            <a:ext cx="4267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9" y="214290"/>
            <a:ext cx="55007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 И К У С</a:t>
            </a:r>
            <a:endParaRPr lang="ru-RU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33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3171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pic>
        <p:nvPicPr>
          <p:cNvPr id="3" name="i-main-pic" descr="Картинка 84 из 33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07167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285728"/>
            <a:ext cx="60722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66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ДИФФЕНБАХИЯ</a:t>
            </a:r>
            <a:endParaRPr lang="ru-RU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75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3" name="i-main-pic" descr="Картинка 7 из 75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92893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428604"/>
            <a:ext cx="628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З А Л И Я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8 из 3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3" y="714356"/>
            <a:ext cx="5983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ЩУЧИЙ  ХВОСТ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 из 3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3116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585791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ЗОЛОТОЙ   УС –</a:t>
            </a:r>
          </a:p>
          <a:p>
            <a:pPr algn="ctr"/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дихоризандра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102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572032" cy="32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22 из 1022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71810"/>
            <a:ext cx="3500462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67866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 И А Л К 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164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14</cp:revision>
  <dcterms:created xsi:type="dcterms:W3CDTF">2010-12-03T18:46:14Z</dcterms:created>
  <dcterms:modified xsi:type="dcterms:W3CDTF">2011-01-12T19:16:47Z</dcterms:modified>
</cp:coreProperties>
</file>