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92" r:id="rId2"/>
    <p:sldId id="256" r:id="rId3"/>
    <p:sldId id="257" r:id="rId4"/>
    <p:sldId id="280" r:id="rId5"/>
    <p:sldId id="282" r:id="rId6"/>
    <p:sldId id="283" r:id="rId7"/>
    <p:sldId id="27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6" r:id="rId17"/>
    <p:sldId id="294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2CCA-E82F-425E-A2D0-E8B8C48E4EF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A6B4-C663-4CC0-BBDC-B7ABBEAB2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6B4-C663-4CC0-BBDC-B7ABBEAB234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712BDC-5BD8-4C6A-B916-4950067369DB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E5BA5E-FCD5-4EAA-BABF-75C73514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ort.do.am/publ/3-1-0-5" TargetMode="External"/><Relationship Id="rId3" Type="http://schemas.openxmlformats.org/officeDocument/2006/relationships/hyperlink" Target="http://mobius-m.ru/tech/page/7/" TargetMode="External"/><Relationship Id="rId7" Type="http://schemas.openxmlformats.org/officeDocument/2006/relationships/hyperlink" Target="http://21region.org/sections/book/51304-istoriya-utyuga.html" TargetMode="External"/><Relationship Id="rId2" Type="http://schemas.openxmlformats.org/officeDocument/2006/relationships/hyperlink" Target="http://thenews.kz/2009/06/08/?page=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gvar-anastas.livejournal.com/49352.html" TargetMode="External"/><Relationship Id="rId5" Type="http://schemas.openxmlformats.org/officeDocument/2006/relationships/hyperlink" Target="http://tdyut.uaprom.net/p389317-la%20mpa-kerosinovaya.html" TargetMode="External"/><Relationship Id="rId4" Type="http://schemas.openxmlformats.org/officeDocument/2006/relationships/hyperlink" Target="http://kupidon-m.ucoz.ru/news/svechi/2010-10-12-2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0.liveinternet.ru/images/attach/c/1/55/491/55491125_svecha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pochtimes.ru/images/stories/01/world/105_0305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lectro.ru/img/Metal-Halide-Lamps-JN-MH-(1)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928926" y="533400"/>
            <a:ext cx="6072230" cy="2395534"/>
          </a:xfrm>
        </p:spPr>
        <p:txBody>
          <a:bodyPr/>
          <a:lstStyle/>
          <a:p>
            <a:pPr algn="l"/>
            <a:r>
              <a:rPr lang="ru-RU" sz="4800" dirty="0" smtClean="0"/>
              <a:t>        История  электроприборов</a:t>
            </a:r>
            <a:endParaRPr lang="ru-RU" sz="4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0720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4294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</a:t>
            </a:r>
            <a:r>
              <a:rPr lang="tt-RU" dirty="0" smtClean="0">
                <a:solidFill>
                  <a:srgbClr val="002060"/>
                </a:solidFill>
              </a:rPr>
              <a:t>первые стиральные машины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дель, созданная в 1950-х годах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2000240"/>
            <a:ext cx="3000385" cy="27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         1950  год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85794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      </a:t>
            </a:r>
            <a:r>
              <a:rPr lang="tt-RU" sz="4000" dirty="0" smtClean="0">
                <a:solidFill>
                  <a:srgbClr val="FFFF00"/>
                </a:solidFill>
              </a:rPr>
              <a:t>первые холодильники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23384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71546"/>
            <a:ext cx="25003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581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2511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-14290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современные холодильники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tt-RU" dirty="0" smtClean="0"/>
              <a:t>    </a:t>
            </a:r>
            <a:r>
              <a:rPr lang="tt-RU" sz="4400" dirty="0" smtClean="0">
                <a:solidFill>
                  <a:srgbClr val="92D050"/>
                </a:solidFill>
              </a:rPr>
              <a:t>микроволновые печи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14488"/>
            <a:ext cx="72866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http://thenews.kz/2009/06/08/?page=3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http://mobius-m.ru/tech/page/7/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http://kupidon-m.ucoz.ru/news/svechi/2010-10-12-22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http://tdyut.uaprom.net/p389317-la mpa-kerosinovaya.html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http://ingvar-anastas.livejournal.com/49352.html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http://21region.org/sections/book/51304-istoriya-utyuga.html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http://fort.do.am/publ/3-1-0-5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072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Презентация создана учителем  начальных классов </a:t>
            </a:r>
          </a:p>
          <a:p>
            <a:r>
              <a:rPr lang="ru-RU" sz="3600" b="1" dirty="0" err="1" smtClean="0">
                <a:solidFill>
                  <a:srgbClr val="FFFF00"/>
                </a:solidFill>
              </a:rPr>
              <a:t>Тазитдиновой</a:t>
            </a:r>
            <a:r>
              <a:rPr lang="ru-RU" sz="3600" b="1" dirty="0" smtClean="0">
                <a:solidFill>
                  <a:srgbClr val="FFFF00"/>
                </a:solidFill>
              </a:rPr>
              <a:t>  Лилией        </a:t>
            </a:r>
            <a:r>
              <a:rPr lang="ru-RU" sz="3600" b="1" dirty="0" err="1" smtClean="0">
                <a:solidFill>
                  <a:srgbClr val="FFFF00"/>
                </a:solidFill>
              </a:rPr>
              <a:t>Миннулловной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Татарстан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</a:t>
            </a:r>
            <a:r>
              <a:rPr lang="ru-RU" sz="3600" b="1" dirty="0" err="1" smtClean="0">
                <a:solidFill>
                  <a:srgbClr val="FFFF00"/>
                </a:solidFill>
              </a:rPr>
              <a:t>Азнакаевский</a:t>
            </a:r>
            <a:r>
              <a:rPr lang="ru-RU" sz="3600" b="1" dirty="0" smtClean="0">
                <a:solidFill>
                  <a:srgbClr val="FFFF00"/>
                </a:solidFill>
              </a:rPr>
              <a:t> район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п.г.т. Актюбинский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МОУ СОШ  №3</a:t>
            </a:r>
          </a:p>
          <a:p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920730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36 из 768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571612"/>
            <a:ext cx="3924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керосиновая  лампа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http://upload.wikimedia.org/wikipedia/commons/1/19/Kerosene-lamp-01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357298"/>
            <a:ext cx="30161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225 из 3868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214554"/>
            <a:ext cx="277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3 из 3868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428596" y="200024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Л а м </a:t>
            </a:r>
            <a:r>
              <a:rPr lang="ru-RU" sz="6000" dirty="0" err="1" smtClean="0">
                <a:solidFill>
                  <a:srgbClr val="FFFF00"/>
                </a:solidFill>
              </a:rPr>
              <a:t>п</a:t>
            </a:r>
            <a:r>
              <a:rPr lang="ru-RU" sz="6000" dirty="0" smtClean="0">
                <a:solidFill>
                  <a:srgbClr val="FFFF00"/>
                </a:solidFill>
              </a:rPr>
              <a:t> о ч к и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старинные утюги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img15.nnm.ru/5/7/e/7/3/28a12f9b3e4b05247e12644ddd0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928802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3.nnm.ru/4/f/b/1/9/43fd13a7155d398c63889c887f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857364"/>
            <a:ext cx="2857520" cy="30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28572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00108"/>
            <a:ext cx="5939730" cy="44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tt-RU" dirty="0" smtClean="0"/>
              <a:t>     </a:t>
            </a:r>
            <a:r>
              <a:rPr lang="tt-RU" sz="4400" dirty="0" smtClean="0">
                <a:solidFill>
                  <a:srgbClr val="FFFF00"/>
                </a:solidFill>
              </a:rPr>
              <a:t>первые телевизоры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428736"/>
            <a:ext cx="3071834" cy="43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4286257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200" dirty="0" smtClean="0">
                <a:solidFill>
                  <a:srgbClr val="FF0000"/>
                </a:solidFill>
              </a:rPr>
              <a:t>Французский телевизор 1929года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21495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Телевизор Советского Союза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42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37147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0298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1968 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857892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японский телевизор  1970 года</a:t>
            </a:r>
            <a:endParaRPr lang="ru-RU" sz="1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331</TotalTime>
  <Words>100</Words>
  <Application>Microsoft Office PowerPoint</Application>
  <PresentationFormat>Экран (4:3)</PresentationFormat>
  <Paragraphs>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      История  электроприборов</vt:lpstr>
      <vt:lpstr>Слайд 2</vt:lpstr>
      <vt:lpstr>             керосиновая  лампа</vt:lpstr>
      <vt:lpstr>Л а м п о ч к и</vt:lpstr>
      <vt:lpstr>           старинные утюги</vt:lpstr>
      <vt:lpstr>Слайд 6</vt:lpstr>
      <vt:lpstr>Слайд 7</vt:lpstr>
      <vt:lpstr>     первые телевизоры</vt:lpstr>
      <vt:lpstr>Слайд 9</vt:lpstr>
      <vt:lpstr>Слайд 10</vt:lpstr>
      <vt:lpstr> первые стиральные машины</vt:lpstr>
      <vt:lpstr>Слайд 12</vt:lpstr>
      <vt:lpstr>Слайд 13</vt:lpstr>
      <vt:lpstr>        первые холодильники</vt:lpstr>
      <vt:lpstr>Слайд 15</vt:lpstr>
      <vt:lpstr>    микроволновые печи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51</cp:revision>
  <dcterms:created xsi:type="dcterms:W3CDTF">2010-11-04T15:33:29Z</dcterms:created>
  <dcterms:modified xsi:type="dcterms:W3CDTF">2011-08-02T05:32:31Z</dcterms:modified>
</cp:coreProperties>
</file>