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7" r:id="rId4"/>
    <p:sldId id="276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76" autoAdjust="0"/>
    <p:restoredTop sz="94660"/>
  </p:normalViewPr>
  <p:slideViewPr>
    <p:cSldViewPr>
      <p:cViewPr varScale="1">
        <p:scale>
          <a:sx n="69" d="100"/>
          <a:sy n="69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92;&#1086;&#1085;&#1099;%20&#1087;&#1088;&#1077;&#1079;&#1077;&#1085;&#1090;&#1072;&#1094;&#1080;&#1081;\DETSKAYa+-+MUZYKA+POSTROENIYa+2004+-+2007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ы презентаций\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Паспорт группы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5" name="Лента лицом вниз 4"/>
          <p:cNvSpPr/>
          <p:nvPr/>
        </p:nvSpPr>
        <p:spPr>
          <a:xfrm>
            <a:off x="500034" y="3500438"/>
            <a:ext cx="8501122" cy="2643206"/>
          </a:xfrm>
          <a:prstGeom prst="ribbon">
            <a:avLst>
              <a:gd name="adj1" fmla="val 26626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«УЛЫБКА»</a:t>
            </a:r>
            <a:endParaRPr lang="ru-RU" sz="6000" i="1" dirty="0">
              <a:solidFill>
                <a:srgbClr val="FF0000"/>
              </a:solidFill>
            </a:endParaRPr>
          </a:p>
        </p:txBody>
      </p:sp>
      <p:pic>
        <p:nvPicPr>
          <p:cNvPr id="6" name="DETSKAYa+-+MUZYKA+POSTROENIYa+2004+-+20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525"/>
            <a:ext cx="9143999" cy="688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971924" cy="1785950"/>
          </a:xfrm>
        </p:spPr>
        <p:txBody>
          <a:bodyPr>
            <a:normAutofit/>
          </a:bodyPr>
          <a:lstStyle/>
          <a:p>
            <a:r>
              <a:rPr lang="ru-RU" sz="1800" b="1" dirty="0"/>
              <a:t>Чтоб в нашей группе был порядок, </a:t>
            </a:r>
            <a:br>
              <a:rPr lang="ru-RU" sz="1800" b="1" dirty="0"/>
            </a:br>
            <a:r>
              <a:rPr lang="ru-RU" sz="1800" b="1" dirty="0"/>
              <a:t>Дежурный должен быть всегда!</a:t>
            </a:r>
            <a:br>
              <a:rPr lang="ru-RU" sz="1800" b="1" dirty="0"/>
            </a:br>
            <a:r>
              <a:rPr lang="ru-RU" sz="1800" b="1" dirty="0"/>
              <a:t>Есть фартук, и совок и тряпки!</a:t>
            </a:r>
            <a:br>
              <a:rPr lang="ru-RU" sz="1800" b="1" dirty="0"/>
            </a:br>
            <a:r>
              <a:rPr lang="ru-RU" sz="1800" b="1" dirty="0"/>
              <a:t>Ну и , конечно, есть метла!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71677"/>
            <a:ext cx="45719" cy="10319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14745" y="2214554"/>
            <a:ext cx="1571636" cy="4214842"/>
          </a:xfrm>
        </p:spPr>
        <p:txBody>
          <a:bodyPr anchor="ctr">
            <a:normAutofit/>
          </a:bodyPr>
          <a:lstStyle/>
          <a:p>
            <a:r>
              <a:rPr lang="ru-RU" sz="1800" dirty="0"/>
              <a:t>На ней не должен он летать,</a:t>
            </a:r>
            <a:br>
              <a:rPr lang="ru-RU" sz="1800" dirty="0"/>
            </a:br>
            <a:r>
              <a:rPr lang="ru-RU" sz="1800" dirty="0"/>
              <a:t>Не должен ей ребят гонять!</a:t>
            </a:r>
            <a:br>
              <a:rPr lang="ru-RU" sz="1800" dirty="0"/>
            </a:br>
            <a:r>
              <a:rPr lang="ru-RU" sz="1800" dirty="0"/>
              <a:t>Метла, - чтоб мусор подметать,</a:t>
            </a:r>
            <a:br>
              <a:rPr lang="ru-RU" sz="1800" dirty="0"/>
            </a:br>
            <a:r>
              <a:rPr lang="ru-RU" sz="1800" dirty="0"/>
              <a:t>Порядок в группе поддержать!</a:t>
            </a:r>
          </a:p>
          <a:p>
            <a:endParaRPr lang="ru-RU" sz="1400" dirty="0"/>
          </a:p>
        </p:txBody>
      </p:sp>
      <p:pic>
        <p:nvPicPr>
          <p:cNvPr id="33795" name="Picture 3" descr="D:\фото для паспорта группы\P10609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857364"/>
            <a:ext cx="3357586" cy="3951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D:\фото для паспорта группы\P10609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214290"/>
            <a:ext cx="3161132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Рабочий стол\фоны презентаций\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51" y="0"/>
            <a:ext cx="9133549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250033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Приходите в гости!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.08402 L 0 -0.0456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6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57166"/>
            <a:ext cx="4040188" cy="2143140"/>
          </a:xfrm>
        </p:spPr>
        <p:txBody>
          <a:bodyPr anchor="t">
            <a:normAutofit fontScale="92500" lnSpcReduction="20000"/>
          </a:bodyPr>
          <a:lstStyle/>
          <a:p>
            <a:r>
              <a:rPr lang="ru-RU" sz="1800" dirty="0"/>
              <a:t>Айболит лечил мартышек,</a:t>
            </a:r>
          </a:p>
          <a:p>
            <a:r>
              <a:rPr lang="ru-RU" sz="1800" dirty="0"/>
              <a:t>А </a:t>
            </a:r>
            <a:r>
              <a:rPr lang="ru-RU" sz="1800" dirty="0" err="1"/>
              <a:t>Пилюлькин</a:t>
            </a:r>
            <a:r>
              <a:rPr lang="ru-RU" sz="1800" dirty="0"/>
              <a:t> –коротышек!</a:t>
            </a:r>
          </a:p>
          <a:p>
            <a:r>
              <a:rPr lang="ru-RU" sz="1800" dirty="0"/>
              <a:t>Мы же лечим всех подряд-</a:t>
            </a:r>
          </a:p>
          <a:p>
            <a:r>
              <a:rPr lang="ru-RU" sz="1800" dirty="0" err="1"/>
              <a:t>Бегемотиков</a:t>
            </a:r>
            <a:r>
              <a:rPr lang="ru-RU" sz="1800" dirty="0"/>
              <a:t>, бельчат,</a:t>
            </a:r>
          </a:p>
          <a:p>
            <a:r>
              <a:rPr lang="ru-RU" sz="1800" dirty="0"/>
              <a:t>Крокодилов и волчат,</a:t>
            </a:r>
          </a:p>
          <a:p>
            <a:r>
              <a:rPr lang="ru-RU" sz="1800" dirty="0"/>
              <a:t>И лисят и поросят,</a:t>
            </a:r>
          </a:p>
          <a:p>
            <a:r>
              <a:rPr lang="ru-RU" sz="1800" dirty="0"/>
              <a:t>Кукол, рыбок, зайчиков,</a:t>
            </a:r>
          </a:p>
          <a:p>
            <a:r>
              <a:rPr lang="ru-RU" sz="1800" dirty="0"/>
              <a:t>Девочек и мальчиков!</a:t>
            </a:r>
          </a:p>
          <a:p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11446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57818" y="1785926"/>
            <a:ext cx="3071834" cy="32861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/>
              <a:t>Лечим зубки им и глазки,</a:t>
            </a:r>
          </a:p>
          <a:p>
            <a:pPr>
              <a:buNone/>
            </a:pPr>
            <a:r>
              <a:rPr lang="ru-RU" sz="1800" b="1" dirty="0"/>
              <a:t>И наложим им повязки!</a:t>
            </a:r>
          </a:p>
          <a:p>
            <a:pPr>
              <a:buNone/>
            </a:pPr>
            <a:r>
              <a:rPr lang="ru-RU" sz="1800" b="1" dirty="0"/>
              <a:t>И таблеток им дадим,</a:t>
            </a:r>
          </a:p>
          <a:p>
            <a:pPr>
              <a:buNone/>
            </a:pPr>
            <a:r>
              <a:rPr lang="ru-RU" sz="1800" b="1" dirty="0"/>
              <a:t>И микстурой напоим!</a:t>
            </a:r>
          </a:p>
          <a:p>
            <a:pPr>
              <a:buNone/>
            </a:pPr>
            <a:r>
              <a:rPr lang="ru-RU" sz="1800" b="1" dirty="0"/>
              <a:t>Есть у нас бинты и йод.</a:t>
            </a:r>
          </a:p>
          <a:p>
            <a:pPr>
              <a:buNone/>
            </a:pPr>
            <a:r>
              <a:rPr lang="ru-RU" sz="1800" b="1" dirty="0"/>
              <a:t>Приходи, больной народ!</a:t>
            </a:r>
          </a:p>
          <a:p>
            <a:pPr>
              <a:buNone/>
            </a:pPr>
            <a:r>
              <a:rPr lang="ru-RU" sz="1800" b="1" dirty="0"/>
              <a:t>А уж что совсем приятно -</a:t>
            </a:r>
          </a:p>
          <a:p>
            <a:pPr>
              <a:buNone/>
            </a:pPr>
            <a:r>
              <a:rPr lang="ru-RU" sz="1800" b="1" dirty="0"/>
              <a:t>То, что лечим мы БЕСПЛАТНО!</a:t>
            </a:r>
          </a:p>
          <a:p>
            <a:endParaRPr lang="ru-RU" sz="1800" dirty="0"/>
          </a:p>
        </p:txBody>
      </p:sp>
      <p:pic>
        <p:nvPicPr>
          <p:cNvPr id="25604" name="Picture 4" descr="D:\фото для паспорта группы\P10609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2493302"/>
            <a:ext cx="3714776" cy="407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23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3686172" cy="35115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614364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457200" y="6126162"/>
            <a:ext cx="325754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 flipV="1">
            <a:off x="8686800" y="2174873"/>
            <a:ext cx="45719" cy="11111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6627" name="Picture 3" descr="D:\фото для паспорта группы\P10609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95206" y="1142985"/>
            <a:ext cx="417184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Вертикальный свиток 8"/>
          <p:cNvSpPr/>
          <p:nvPr/>
        </p:nvSpPr>
        <p:spPr>
          <a:xfrm>
            <a:off x="285720" y="428604"/>
            <a:ext cx="3929090" cy="3714776"/>
          </a:xfrm>
          <a:prstGeom prst="verticalScroll">
            <a:avLst>
              <a:gd name="adj" fmla="val 1673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 стене висит портрет,</a:t>
            </a:r>
            <a:br>
              <a:rPr lang="ru-RU" b="1" dirty="0" smtClean="0"/>
            </a:br>
            <a:r>
              <a:rPr lang="ru-RU" b="1" dirty="0" smtClean="0"/>
              <a:t>На нём России президент.</a:t>
            </a:r>
            <a:br>
              <a:rPr lang="ru-RU" b="1" dirty="0" smtClean="0"/>
            </a:br>
            <a:r>
              <a:rPr lang="ru-RU" b="1" dirty="0" smtClean="0"/>
              <a:t>Я тоже Родину люблю</a:t>
            </a:r>
            <a:br>
              <a:rPr lang="ru-RU" b="1" dirty="0" smtClean="0"/>
            </a:br>
            <a:r>
              <a:rPr lang="ru-RU" b="1" dirty="0" smtClean="0"/>
              <a:t>И президентом стать хочу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525"/>
            <a:ext cx="9143999" cy="688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515462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!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5719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6000767"/>
            <a:ext cx="45719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641081" y="1535113"/>
            <a:ext cx="7432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 descr="D:\фото для паспорта группы\P10609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85728"/>
            <a:ext cx="4147149" cy="5429288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0" y="0"/>
            <a:ext cx="4500562" cy="5929330"/>
          </a:xfrm>
          <a:prstGeom prst="cloudCallout">
            <a:avLst>
              <a:gd name="adj1" fmla="val 76055"/>
              <a:gd name="adj2" fmla="val 333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Наш кораблик спорит с бурей,</a:t>
            </a:r>
            <a:br>
              <a:rPr lang="ru-RU" b="1" dirty="0" smtClean="0"/>
            </a:br>
            <a:r>
              <a:rPr lang="ru-RU" b="1" dirty="0" smtClean="0"/>
              <a:t>По волнам несется пулей,</a:t>
            </a:r>
            <a:br>
              <a:rPr lang="ru-RU" b="1" dirty="0" smtClean="0"/>
            </a:br>
            <a:r>
              <a:rPr lang="ru-RU" b="1" dirty="0" smtClean="0"/>
              <a:t>Заливает борт водой.</a:t>
            </a:r>
            <a:br>
              <a:rPr lang="ru-RU" b="1" dirty="0" smtClean="0"/>
            </a:br>
            <a:r>
              <a:rPr lang="ru-RU" b="1" dirty="0" smtClean="0"/>
              <a:t>В стройной мачте скрип и скрежет,</a:t>
            </a:r>
            <a:br>
              <a:rPr lang="ru-RU" b="1" dirty="0" smtClean="0"/>
            </a:br>
            <a:r>
              <a:rPr lang="ru-RU" b="1" dirty="0" smtClean="0"/>
              <a:t>Он же носом пену режет</a:t>
            </a:r>
            <a:br>
              <a:rPr lang="ru-RU" b="1" dirty="0" smtClean="0"/>
            </a:br>
            <a:r>
              <a:rPr lang="ru-RU" b="1" dirty="0" smtClean="0"/>
              <a:t>И взлетает над волной.</a:t>
            </a:r>
            <a:br>
              <a:rPr lang="ru-RU" b="1" dirty="0" smtClean="0"/>
            </a:br>
            <a:r>
              <a:rPr lang="ru-RU" b="1" dirty="0" smtClean="0"/>
              <a:t>Пускай он к знаниям плывет,</a:t>
            </a:r>
            <a:br>
              <a:rPr lang="ru-RU" b="1" dirty="0" smtClean="0"/>
            </a:br>
            <a:r>
              <a:rPr lang="ru-RU" b="1" dirty="0" smtClean="0"/>
              <a:t>Друзьям привет передает</a:t>
            </a:r>
            <a:br>
              <a:rPr lang="ru-RU" b="1" dirty="0" smtClean="0"/>
            </a:br>
            <a:r>
              <a:rPr lang="ru-RU" b="1" dirty="0" smtClean="0"/>
              <a:t>Он повидает много стран,</a:t>
            </a:r>
            <a:br>
              <a:rPr lang="ru-RU" b="1" dirty="0" smtClean="0"/>
            </a:br>
            <a:r>
              <a:rPr lang="ru-RU" b="1" dirty="0" smtClean="0"/>
              <a:t>Он вдаль уйдет за океан</a:t>
            </a:r>
            <a:br>
              <a:rPr lang="ru-RU" b="1" dirty="0" smtClean="0"/>
            </a:br>
            <a:r>
              <a:rPr lang="ru-RU" b="1" dirty="0" smtClean="0"/>
              <a:t>На встречу айсбергам и солнцу,</a:t>
            </a:r>
            <a:br>
              <a:rPr lang="ru-RU" b="1" dirty="0" smtClean="0"/>
            </a:br>
            <a:r>
              <a:rPr lang="ru-RU" b="1" dirty="0" smtClean="0"/>
              <a:t>Но обязательно вернется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715404" y="6572273"/>
            <a:ext cx="45719" cy="2857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8992" y="214290"/>
            <a:ext cx="4286280" cy="2643206"/>
          </a:xfrm>
        </p:spPr>
        <p:txBody>
          <a:bodyPr anchor="t">
            <a:normAutofit/>
          </a:bodyPr>
          <a:lstStyle/>
          <a:p>
            <a:r>
              <a:rPr lang="ru-RU" sz="1800" dirty="0"/>
              <a:t>В нашей группе все актеры,</a:t>
            </a:r>
            <a:br>
              <a:rPr lang="ru-RU" sz="1800" dirty="0"/>
            </a:br>
            <a:r>
              <a:rPr lang="ru-RU" sz="1800" dirty="0"/>
              <a:t>Кукловоды и танцоры, </a:t>
            </a:r>
            <a:br>
              <a:rPr lang="ru-RU" sz="1800" dirty="0"/>
            </a:br>
            <a:r>
              <a:rPr lang="ru-RU" sz="1800" dirty="0"/>
              <a:t>Акробаты и жонглёры,</a:t>
            </a:r>
            <a:br>
              <a:rPr lang="ru-RU" sz="1800" dirty="0"/>
            </a:br>
            <a:r>
              <a:rPr lang="ru-RU" sz="1800" dirty="0"/>
              <a:t>Балерины, режиссёры! </a:t>
            </a:r>
            <a:br>
              <a:rPr lang="ru-RU" sz="1800" dirty="0"/>
            </a:br>
            <a:r>
              <a:rPr lang="ru-RU" sz="1800" dirty="0"/>
              <a:t>Каждый день и каждый час</a:t>
            </a:r>
            <a:br>
              <a:rPr lang="ru-RU" sz="1800" dirty="0"/>
            </a:br>
            <a:r>
              <a:rPr lang="ru-RU" sz="1800" dirty="0"/>
              <a:t>Мы хотим играть для Вас!!</a:t>
            </a:r>
            <a:br>
              <a:rPr lang="ru-RU" sz="1800" dirty="0"/>
            </a:br>
            <a:r>
              <a:rPr lang="ru-RU" sz="1800" dirty="0"/>
              <a:t>Если б видел Станиславский –</a:t>
            </a:r>
            <a:br>
              <a:rPr lang="ru-RU" sz="1800" dirty="0"/>
            </a:br>
            <a:r>
              <a:rPr lang="ru-RU" sz="1800" dirty="0"/>
              <a:t>Был бы очень рад за нас!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8675" name="Picture 3" descr="D:\фото для паспорта группы\P10609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564" y="285727"/>
            <a:ext cx="3570742" cy="3727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D:\фото для паспорта группы\P10609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3143248"/>
            <a:ext cx="4214842" cy="3714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фоны презентаций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81275" y="-1952625"/>
            <a:ext cx="14306550" cy="10763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4429156" cy="1214422"/>
          </a:xfrm>
        </p:spPr>
        <p:txBody>
          <a:bodyPr anchor="t">
            <a:noAutofit/>
          </a:bodyPr>
          <a:lstStyle/>
          <a:p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148939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643314"/>
            <a:ext cx="4041775" cy="1643074"/>
          </a:xfrm>
        </p:spPr>
        <p:txBody>
          <a:bodyPr anchor="t">
            <a:normAutofit/>
          </a:bodyPr>
          <a:lstStyle/>
          <a:p>
            <a:endParaRPr lang="ru-RU" sz="1800" dirty="0"/>
          </a:p>
        </p:txBody>
      </p:sp>
      <p:pic>
        <p:nvPicPr>
          <p:cNvPr id="29699" name="Picture 3" descr="D:\фото для паспорта группы\P10609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00306"/>
            <a:ext cx="3821897" cy="3286148"/>
          </a:xfrm>
          <a:prstGeom prst="rect">
            <a:avLst/>
          </a:prstGeom>
          <a:noFill/>
        </p:spPr>
      </p:pic>
      <p:pic>
        <p:nvPicPr>
          <p:cNvPr id="29700" name="Picture 4" descr="D:\фото для паспорта группы\P106097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1"/>
            <a:ext cx="3684585" cy="2643182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-571536" y="0"/>
            <a:ext cx="5272118" cy="2357430"/>
          </a:xfrm>
          <a:prstGeom prst="cloudCallout">
            <a:avLst>
              <a:gd name="adj1" fmla="val -20186"/>
              <a:gd name="adj2" fmla="val 10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Есть в группе тихий уголок. </a:t>
            </a:r>
            <a:br>
              <a:rPr lang="ru-RU" b="1" dirty="0" smtClean="0"/>
            </a:br>
            <a:r>
              <a:rPr lang="ru-RU" b="1" dirty="0" smtClean="0"/>
              <a:t>Там тишина. Слышно сопенье…</a:t>
            </a:r>
            <a:br>
              <a:rPr lang="ru-RU" b="1" dirty="0" smtClean="0"/>
            </a:br>
            <a:r>
              <a:rPr lang="ru-RU" b="1" dirty="0" smtClean="0"/>
              <a:t>В нем совершенствует уменье </a:t>
            </a:r>
            <a:br>
              <a:rPr lang="ru-RU" b="1" dirty="0" smtClean="0"/>
            </a:br>
            <a:r>
              <a:rPr lang="ru-RU" b="1" dirty="0" smtClean="0"/>
              <a:t>В настольную игру игрок!</a:t>
            </a:r>
            <a:endParaRPr lang="ru-RU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3714744" y="2714620"/>
            <a:ext cx="4429156" cy="2928958"/>
          </a:xfrm>
          <a:prstGeom prst="cloudCallout">
            <a:avLst>
              <a:gd name="adj1" fmla="val 57125"/>
              <a:gd name="adj2" fmla="val -740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Кто шьёт, кто что-то вышивает,</a:t>
            </a:r>
            <a:br>
              <a:rPr lang="ru-RU" b="1" dirty="0" smtClean="0"/>
            </a:br>
            <a:r>
              <a:rPr lang="ru-RU" b="1" dirty="0" smtClean="0"/>
              <a:t>Кто, молча голову склонив, </a:t>
            </a:r>
            <a:br>
              <a:rPr lang="ru-RU" b="1" dirty="0" smtClean="0"/>
            </a:br>
            <a:r>
              <a:rPr lang="ru-RU" b="1" dirty="0" smtClean="0"/>
              <a:t>Над </a:t>
            </a:r>
            <a:r>
              <a:rPr lang="ru-RU" b="1" dirty="0" err="1" smtClean="0"/>
              <a:t>пазлом</a:t>
            </a:r>
            <a:r>
              <a:rPr lang="ru-RU" b="1" dirty="0" smtClean="0"/>
              <a:t> долго размышляет,</a:t>
            </a:r>
            <a:br>
              <a:rPr lang="ru-RU" b="1" dirty="0" smtClean="0"/>
            </a:br>
            <a:r>
              <a:rPr lang="ru-RU" b="1" dirty="0" smtClean="0"/>
              <a:t>Очередной узор сложив! 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фоны презентаци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38425" y="-1995488"/>
            <a:ext cx="14420850" cy="10848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1868478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28596" y="2285992"/>
            <a:ext cx="74323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4599306" y="-45720"/>
            <a:ext cx="45719" cy="457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24" name="Picture 4" descr="D:\фото для паспорта группы\P10608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3286124"/>
            <a:ext cx="4429925" cy="3322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Выноска-облако 9"/>
          <p:cNvSpPr/>
          <p:nvPr/>
        </p:nvSpPr>
        <p:spPr>
          <a:xfrm>
            <a:off x="-571536" y="-285776"/>
            <a:ext cx="6000792" cy="3000396"/>
          </a:xfrm>
          <a:prstGeom prst="cloudCallout">
            <a:avLst>
              <a:gd name="adj1" fmla="val 42491"/>
              <a:gd name="adj2" fmla="val 86824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Кто дом из кубков построил,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Уже в нём кукол поселил,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На семьи сам их разделил,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Жилплощадь всю распределил,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И, как сумел, их жизнь устроил!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\Рабочий стол\фоны презентаций\01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72132" y="500042"/>
            <a:ext cx="3114668" cy="21431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7" name="Picture 3" descr="D:\фото для паспорта группы\P10609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3406065"/>
            <a:ext cx="3892636" cy="3094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D:\фото для паспорта группы\P10609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214290"/>
            <a:ext cx="3571900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D:\фото для паспорта группы\P10609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5448" y="3643314"/>
            <a:ext cx="3437348" cy="2972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D:\фото для паспорта группы\P106090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85918" y="142852"/>
            <a:ext cx="3492496" cy="3262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Рабочий стол\фоны презентаций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785794"/>
            <a:ext cx="3786214" cy="2357454"/>
          </a:xfrm>
        </p:spPr>
        <p:txBody>
          <a:bodyPr>
            <a:noAutofit/>
          </a:bodyPr>
          <a:lstStyle/>
          <a:p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29155"/>
            <a:ext cx="7432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8686800" y="2129155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 flipV="1">
            <a:off x="8572528" y="6126162"/>
            <a:ext cx="11427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2771" name="Picture 3" descr="D:\фото для паспорта группы\P10609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9061" y="428604"/>
            <a:ext cx="381002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772" name="Picture 4" descr="D:\фото для паспорта группы\P10608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857628"/>
            <a:ext cx="3587747" cy="2690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Выноска-облако 9"/>
          <p:cNvSpPr/>
          <p:nvPr/>
        </p:nvSpPr>
        <p:spPr>
          <a:xfrm flipH="1">
            <a:off x="642910" y="3714728"/>
            <a:ext cx="4071966" cy="3143272"/>
          </a:xfrm>
          <a:prstGeom prst="cloudCallout">
            <a:avLst>
              <a:gd name="adj1" fmla="val -18081"/>
              <a:gd name="adj2" fmla="val -853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 всё там можно поиграть!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Но всё же есть ограниченье: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Нельзя шуметь, кричать, скакать!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Играя здесь – имей терпенье!!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143</Words>
  <PresentationFormat>Экран (4:3)</PresentationFormat>
  <Paragraphs>31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Паспорт группы</vt:lpstr>
      <vt:lpstr>Слайд 2</vt:lpstr>
      <vt:lpstr>Слайд 3</vt:lpstr>
      <vt:lpstr>!  </vt:lpstr>
      <vt:lpstr>Слайд 5</vt:lpstr>
      <vt:lpstr> </vt:lpstr>
      <vt:lpstr>Слайд 7</vt:lpstr>
      <vt:lpstr>Слайд 8</vt:lpstr>
      <vt:lpstr> </vt:lpstr>
      <vt:lpstr>Чтоб в нашей группе был порядок,  Дежурный должен быть всегда! Есть фартук, и совок и тряпки! Ну и , конечно, есть метла! </vt:lpstr>
      <vt:lpstr>Приходите в гости!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группы</dc:title>
  <cp:lastModifiedBy>Admin</cp:lastModifiedBy>
  <cp:revision>49</cp:revision>
  <dcterms:modified xsi:type="dcterms:W3CDTF">2013-11-24T07:38:35Z</dcterms:modified>
</cp:coreProperties>
</file>