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0" r:id="rId3"/>
    <p:sldId id="256" r:id="rId4"/>
    <p:sldId id="257" r:id="rId5"/>
    <p:sldId id="258" r:id="rId6"/>
    <p:sldId id="263" r:id="rId7"/>
    <p:sldId id="264" r:id="rId8"/>
    <p:sldId id="267" r:id="rId9"/>
    <p:sldId id="268" r:id="rId10"/>
    <p:sldId id="269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rgbClr val="92D050"/>
            </a:gs>
            <a:gs pos="100000">
              <a:srgbClr val="0070C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Казённое учреждение Ханты-Мансийского </a:t>
            </a: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                Автономного Округа Югры.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 Урайский Специализированный Дом ребенка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algn="ctr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9300" dirty="0" smtClean="0">
                <a:solidFill>
                  <a:srgbClr val="7030A0"/>
                </a:solidFill>
              </a:rPr>
              <a:t>Дидактическая игра. Времена года.</a:t>
            </a:r>
          </a:p>
          <a:p>
            <a:pPr algn="ctr">
              <a:buNone/>
            </a:pPr>
            <a:r>
              <a:rPr lang="ru-RU" sz="9300" dirty="0" smtClean="0">
                <a:solidFill>
                  <a:srgbClr val="7030A0"/>
                </a:solidFill>
              </a:rPr>
              <a:t>«Когда это бывает?»</a:t>
            </a:r>
          </a:p>
          <a:p>
            <a:pPr algn="ctr">
              <a:buNone/>
            </a:pPr>
            <a:r>
              <a:rPr lang="ru-RU" sz="9300" dirty="0" smtClean="0">
                <a:solidFill>
                  <a:srgbClr val="7030A0"/>
                </a:solidFill>
              </a:rPr>
              <a:t>(вторая младшая группа)</a:t>
            </a:r>
          </a:p>
          <a:p>
            <a:pPr>
              <a:buNone/>
            </a:pPr>
            <a:r>
              <a:rPr lang="ru-RU" sz="6500" b="1" dirty="0" smtClean="0">
                <a:solidFill>
                  <a:srgbClr val="7030A0"/>
                </a:solidFill>
              </a:rPr>
              <a:t> </a:t>
            </a:r>
            <a:endParaRPr lang="ru-RU" sz="65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algn="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                                                  </a:t>
            </a:r>
          </a:p>
          <a:p>
            <a:pPr algn="r">
              <a:buNone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algn="r">
              <a:buNone/>
            </a:pPr>
            <a:r>
              <a:rPr lang="ru-RU" sz="5000" b="1" dirty="0" smtClean="0">
                <a:solidFill>
                  <a:srgbClr val="7030A0"/>
                </a:solidFill>
              </a:rPr>
              <a:t>автор </a:t>
            </a:r>
            <a:r>
              <a:rPr lang="ru-RU" sz="5000" b="1" dirty="0" smtClean="0">
                <a:solidFill>
                  <a:srgbClr val="7030A0"/>
                </a:solidFill>
              </a:rPr>
              <a:t>воспитатель: </a:t>
            </a:r>
            <a:endParaRPr lang="ru-RU" sz="5000" b="1" dirty="0" smtClean="0">
              <a:solidFill>
                <a:srgbClr val="7030A0"/>
              </a:solidFill>
            </a:endParaRPr>
          </a:p>
          <a:p>
            <a:pPr algn="r">
              <a:buNone/>
            </a:pPr>
            <a:r>
              <a:rPr lang="ru-RU" sz="5000" b="1" dirty="0" smtClean="0">
                <a:solidFill>
                  <a:srgbClr val="7030A0"/>
                </a:solidFill>
              </a:rPr>
              <a:t>Белозёрова </a:t>
            </a:r>
            <a:r>
              <a:rPr lang="ru-RU" sz="5000" b="1" dirty="0" smtClean="0">
                <a:solidFill>
                  <a:srgbClr val="7030A0"/>
                </a:solidFill>
              </a:rPr>
              <a:t>Ирина Анатольевна</a:t>
            </a:r>
          </a:p>
          <a:p>
            <a:pPr>
              <a:buNone/>
            </a:pPr>
            <a:r>
              <a:rPr lang="ru-RU" sz="5000" b="1" dirty="0" smtClean="0">
                <a:solidFill>
                  <a:srgbClr val="7030A0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50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5000" b="1" dirty="0" smtClean="0">
                <a:solidFill>
                  <a:srgbClr val="7030A0"/>
                </a:solidFill>
              </a:rPr>
              <a:t>    </a:t>
            </a:r>
            <a:r>
              <a:rPr lang="ru-RU" sz="5000" b="1" dirty="0" smtClean="0">
                <a:solidFill>
                  <a:srgbClr val="7030A0"/>
                </a:solidFill>
              </a:rPr>
              <a:t>                                                </a:t>
            </a:r>
            <a:r>
              <a:rPr lang="ru-RU" sz="5000" b="1" dirty="0" smtClean="0">
                <a:solidFill>
                  <a:srgbClr val="7030A0"/>
                </a:solidFill>
              </a:rPr>
              <a:t>г. Урай. 2012г</a:t>
            </a:r>
            <a:endParaRPr lang="ru-RU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labj7ga127703899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rgbClr val="92D050"/>
            </a:gs>
            <a:gs pos="100000">
              <a:srgbClr val="0070C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7030A0"/>
                </a:solidFill>
              </a:rPr>
              <a:t>Интернет ресурсы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http://www.labirint.ru/screenshot/goods/73209/5/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rgbClr val="92D050"/>
            </a:gs>
            <a:gs pos="100000">
              <a:srgbClr val="0070C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7030A0"/>
                </a:solidFill>
              </a:rPr>
              <a:t>Цель игры: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   Обобщить </a:t>
            </a:r>
            <a:r>
              <a:rPr lang="ru-RU" dirty="0" smtClean="0">
                <a:solidFill>
                  <a:srgbClr val="7030A0"/>
                </a:solidFill>
              </a:rPr>
              <a:t>и систематизировать представления о временах года по основным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smtClean="0">
                <a:solidFill>
                  <a:srgbClr val="7030A0"/>
                </a:solidFill>
              </a:rPr>
              <a:t>существенным </a:t>
            </a:r>
            <a:r>
              <a:rPr lang="ru-RU" dirty="0" smtClean="0">
                <a:solidFill>
                  <a:srgbClr val="7030A0"/>
                </a:solidFill>
              </a:rPr>
              <a:t>признакам.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4667902" cy="5391903"/>
          </a:xfrm>
          <a:prstGeom prst="rect">
            <a:avLst/>
          </a:prstGeom>
        </p:spPr>
      </p:pic>
      <p:pic>
        <p:nvPicPr>
          <p:cNvPr id="3" name="Рисунок 2" descr="12557816876323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0"/>
            <a:ext cx="3286116" cy="3286116"/>
          </a:xfrm>
          <a:prstGeom prst="rect">
            <a:avLst/>
          </a:prstGeom>
        </p:spPr>
      </p:pic>
      <p:pic>
        <p:nvPicPr>
          <p:cNvPr id="4" name="Рисунок 3" descr="x_7c3385c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7158" y="3357562"/>
            <a:ext cx="8542381" cy="3286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422"/>
            <a:ext cx="4667902" cy="5391903"/>
          </a:xfrm>
          <a:prstGeom prst="rect">
            <a:avLst/>
          </a:prstGeom>
        </p:spPr>
      </p:pic>
      <p:pic>
        <p:nvPicPr>
          <p:cNvPr id="4" name="Рисунок 3" descr="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500174"/>
            <a:ext cx="1009791" cy="1228897"/>
          </a:xfrm>
          <a:prstGeom prst="rect">
            <a:avLst/>
          </a:prstGeom>
        </p:spPr>
      </p:pic>
      <p:pic>
        <p:nvPicPr>
          <p:cNvPr id="5" name="Рисунок 4" descr="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1928802"/>
            <a:ext cx="1009791" cy="1228897"/>
          </a:xfrm>
          <a:prstGeom prst="rect">
            <a:avLst/>
          </a:prstGeom>
        </p:spPr>
      </p:pic>
      <p:pic>
        <p:nvPicPr>
          <p:cNvPr id="6" name="Рисунок 5" descr="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2143116"/>
            <a:ext cx="1009791" cy="1228897"/>
          </a:xfrm>
          <a:prstGeom prst="rect">
            <a:avLst/>
          </a:prstGeom>
        </p:spPr>
      </p:pic>
      <p:pic>
        <p:nvPicPr>
          <p:cNvPr id="7" name="Рисунок 6" descr="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857232"/>
            <a:ext cx="1009791" cy="1228897"/>
          </a:xfrm>
          <a:prstGeom prst="rect">
            <a:avLst/>
          </a:prstGeom>
        </p:spPr>
      </p:pic>
      <p:pic>
        <p:nvPicPr>
          <p:cNvPr id="8" name="Рисунок 7" descr="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4572008"/>
            <a:ext cx="1009791" cy="1228897"/>
          </a:xfrm>
          <a:prstGeom prst="rect">
            <a:avLst/>
          </a:prstGeom>
        </p:spPr>
      </p:pic>
      <p:pic>
        <p:nvPicPr>
          <p:cNvPr id="9" name="Рисунок 8" descr="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3571876"/>
            <a:ext cx="1009791" cy="1228897"/>
          </a:xfrm>
          <a:prstGeom prst="rect">
            <a:avLst/>
          </a:prstGeom>
        </p:spPr>
      </p:pic>
      <p:pic>
        <p:nvPicPr>
          <p:cNvPr id="10" name="Рисунок 9" descr="cloud00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0"/>
            <a:ext cx="4981854" cy="1190791"/>
          </a:xfrm>
          <a:prstGeom prst="rect">
            <a:avLst/>
          </a:prstGeom>
        </p:spPr>
      </p:pic>
      <p:pic>
        <p:nvPicPr>
          <p:cNvPr id="12" name="Рисунок 11" descr="cloud00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5784" y="6215082"/>
            <a:ext cx="9858444" cy="642918"/>
          </a:xfrm>
          <a:prstGeom prst="rect">
            <a:avLst/>
          </a:prstGeom>
        </p:spPr>
      </p:pic>
      <p:pic>
        <p:nvPicPr>
          <p:cNvPr id="11" name="Рисунок 10" descr="358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44" y="2786058"/>
            <a:ext cx="2762636" cy="3905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422"/>
            <a:ext cx="3839111" cy="4810797"/>
          </a:xfrm>
          <a:prstGeom prst="rect">
            <a:avLst/>
          </a:prstGeom>
        </p:spPr>
      </p:pic>
      <p:pic>
        <p:nvPicPr>
          <p:cNvPr id="3" name="Рисунок 2" descr="snezhinka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92" y="1000108"/>
            <a:ext cx="928694" cy="868649"/>
          </a:xfrm>
          <a:prstGeom prst="rect">
            <a:avLst/>
          </a:prstGeom>
        </p:spPr>
      </p:pic>
      <p:pic>
        <p:nvPicPr>
          <p:cNvPr id="4" name="Рисунок 3" descr="snezhinka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500042"/>
            <a:ext cx="928694" cy="868649"/>
          </a:xfrm>
          <a:prstGeom prst="rect">
            <a:avLst/>
          </a:prstGeom>
        </p:spPr>
      </p:pic>
      <p:pic>
        <p:nvPicPr>
          <p:cNvPr id="5" name="Рисунок 4" descr="snezhinka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5989351"/>
            <a:ext cx="928694" cy="868649"/>
          </a:xfrm>
          <a:prstGeom prst="rect">
            <a:avLst/>
          </a:prstGeom>
        </p:spPr>
      </p:pic>
      <p:pic>
        <p:nvPicPr>
          <p:cNvPr id="6" name="Рисунок 5" descr="snezhinka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5989351"/>
            <a:ext cx="928694" cy="868649"/>
          </a:xfrm>
          <a:prstGeom prst="rect">
            <a:avLst/>
          </a:prstGeom>
        </p:spPr>
      </p:pic>
      <p:pic>
        <p:nvPicPr>
          <p:cNvPr id="7" name="Рисунок 6" descr="snezhinka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214686"/>
            <a:ext cx="928694" cy="868649"/>
          </a:xfrm>
          <a:prstGeom prst="rect">
            <a:avLst/>
          </a:prstGeom>
        </p:spPr>
      </p:pic>
      <p:pic>
        <p:nvPicPr>
          <p:cNvPr id="8" name="Рисунок 7" descr="snezhinka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571612"/>
            <a:ext cx="928694" cy="868649"/>
          </a:xfrm>
          <a:prstGeom prst="rect">
            <a:avLst/>
          </a:prstGeom>
        </p:spPr>
      </p:pic>
      <p:pic>
        <p:nvPicPr>
          <p:cNvPr id="9" name="Рисунок 8" descr="1337968420_kids-winter-time.png"/>
          <p:cNvPicPr>
            <a:picLocks noChangeAspect="1"/>
          </p:cNvPicPr>
          <p:nvPr/>
        </p:nvPicPr>
        <p:blipFill>
          <a:blip r:embed="rId4"/>
          <a:srcRect t="8587"/>
          <a:stretch>
            <a:fillRect/>
          </a:stretch>
        </p:blipFill>
        <p:spPr>
          <a:xfrm>
            <a:off x="3214678" y="2285992"/>
            <a:ext cx="2786082" cy="4357718"/>
          </a:xfrm>
          <a:prstGeom prst="rect">
            <a:avLst/>
          </a:prstGeom>
        </p:spPr>
      </p:pic>
      <p:pic>
        <p:nvPicPr>
          <p:cNvPr id="10" name="Рисунок 9" descr="snezhinka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89351"/>
            <a:ext cx="928694" cy="868649"/>
          </a:xfrm>
          <a:prstGeom prst="rect">
            <a:avLst/>
          </a:prstGeom>
        </p:spPr>
      </p:pic>
      <p:pic>
        <p:nvPicPr>
          <p:cNvPr id="11" name="Рисунок 10" descr="snezhinka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5989351"/>
            <a:ext cx="928694" cy="868649"/>
          </a:xfrm>
          <a:prstGeom prst="rect">
            <a:avLst/>
          </a:prstGeom>
        </p:spPr>
      </p:pic>
      <p:pic>
        <p:nvPicPr>
          <p:cNvPr id="12" name="Рисунок 11" descr="snezhinka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5989351"/>
            <a:ext cx="928694" cy="868649"/>
          </a:xfrm>
          <a:prstGeom prst="rect">
            <a:avLst/>
          </a:prstGeom>
        </p:spPr>
      </p:pic>
      <p:pic>
        <p:nvPicPr>
          <p:cNvPr id="13" name="Рисунок 12" descr="snezhinka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10" y="5989351"/>
            <a:ext cx="928694" cy="868649"/>
          </a:xfrm>
          <a:prstGeom prst="rect">
            <a:avLst/>
          </a:prstGeom>
        </p:spPr>
      </p:pic>
      <p:pic>
        <p:nvPicPr>
          <p:cNvPr id="14" name="Рисунок 13" descr="snezhinka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2500306"/>
            <a:ext cx="928694" cy="868649"/>
          </a:xfrm>
          <a:prstGeom prst="rect">
            <a:avLst/>
          </a:prstGeom>
        </p:spPr>
      </p:pic>
      <p:pic>
        <p:nvPicPr>
          <p:cNvPr id="15" name="Рисунок 14" descr="snezhinka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5989351"/>
            <a:ext cx="928694" cy="868649"/>
          </a:xfrm>
          <a:prstGeom prst="rect">
            <a:avLst/>
          </a:prstGeom>
        </p:spPr>
      </p:pic>
      <p:pic>
        <p:nvPicPr>
          <p:cNvPr id="16" name="Рисунок 15" descr="snezhinka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5989351"/>
            <a:ext cx="928694" cy="868649"/>
          </a:xfrm>
          <a:prstGeom prst="rect">
            <a:avLst/>
          </a:prstGeom>
        </p:spPr>
      </p:pic>
      <p:pic>
        <p:nvPicPr>
          <p:cNvPr id="17" name="Рисунок 16" descr="snezhinka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5989351"/>
            <a:ext cx="928694" cy="868649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785786" y="285728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2571720"/>
            <a:ext cx="5143536" cy="4286280"/>
          </a:xfrm>
          <a:prstGeom prst="rect">
            <a:avLst/>
          </a:prstGeom>
        </p:spPr>
      </p:pic>
      <p:pic>
        <p:nvPicPr>
          <p:cNvPr id="2" name="Рисунок 1" descr="2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3050"/>
            <a:ext cx="3839111" cy="4810797"/>
          </a:xfrm>
          <a:prstGeom prst="rect">
            <a:avLst/>
          </a:prstGeom>
        </p:spPr>
      </p:pic>
      <p:sp>
        <p:nvSpPr>
          <p:cNvPr id="6" name="Полилиния 5"/>
          <p:cNvSpPr/>
          <p:nvPr/>
        </p:nvSpPr>
        <p:spPr>
          <a:xfrm>
            <a:off x="1285852" y="2857496"/>
            <a:ext cx="192731" cy="229905"/>
          </a:xfrm>
          <a:custGeom>
            <a:avLst/>
            <a:gdLst>
              <a:gd name="connsiteX0" fmla="*/ 58057 w 192731"/>
              <a:gd name="connsiteY0" fmla="*/ 205715 h 229905"/>
              <a:gd name="connsiteX1" fmla="*/ 29028 w 192731"/>
              <a:gd name="connsiteY1" fmla="*/ 60573 h 229905"/>
              <a:gd name="connsiteX2" fmla="*/ 0 w 192731"/>
              <a:gd name="connsiteY2" fmla="*/ 17030 h 229905"/>
              <a:gd name="connsiteX3" fmla="*/ 43542 w 192731"/>
              <a:gd name="connsiteY3" fmla="*/ 2515 h 229905"/>
              <a:gd name="connsiteX4" fmla="*/ 130628 w 192731"/>
              <a:gd name="connsiteY4" fmla="*/ 75087 h 229905"/>
              <a:gd name="connsiteX5" fmla="*/ 130628 w 192731"/>
              <a:gd name="connsiteY5" fmla="*/ 205715 h 229905"/>
              <a:gd name="connsiteX6" fmla="*/ 58057 w 192731"/>
              <a:gd name="connsiteY6" fmla="*/ 205715 h 22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731" h="229905">
                <a:moveTo>
                  <a:pt x="58057" y="205715"/>
                </a:moveTo>
                <a:cubicBezTo>
                  <a:pt x="41124" y="181525"/>
                  <a:pt x="49294" y="101105"/>
                  <a:pt x="29028" y="60573"/>
                </a:cubicBezTo>
                <a:cubicBezTo>
                  <a:pt x="21227" y="44971"/>
                  <a:pt x="9676" y="31544"/>
                  <a:pt x="0" y="17030"/>
                </a:cubicBezTo>
                <a:cubicBezTo>
                  <a:pt x="14514" y="12192"/>
                  <a:pt x="28451" y="0"/>
                  <a:pt x="43542" y="2515"/>
                </a:cubicBezTo>
                <a:cubicBezTo>
                  <a:pt x="67790" y="6556"/>
                  <a:pt x="117551" y="62010"/>
                  <a:pt x="130628" y="75087"/>
                </a:cubicBezTo>
                <a:cubicBezTo>
                  <a:pt x="136931" y="93995"/>
                  <a:pt x="192731" y="185014"/>
                  <a:pt x="130628" y="205715"/>
                </a:cubicBezTo>
                <a:cubicBezTo>
                  <a:pt x="98499" y="216424"/>
                  <a:pt x="74990" y="229905"/>
                  <a:pt x="58057" y="205715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3714744" y="3000372"/>
            <a:ext cx="192731" cy="229905"/>
          </a:xfrm>
          <a:custGeom>
            <a:avLst/>
            <a:gdLst>
              <a:gd name="connsiteX0" fmla="*/ 58057 w 192731"/>
              <a:gd name="connsiteY0" fmla="*/ 205715 h 229905"/>
              <a:gd name="connsiteX1" fmla="*/ 29028 w 192731"/>
              <a:gd name="connsiteY1" fmla="*/ 60573 h 229905"/>
              <a:gd name="connsiteX2" fmla="*/ 0 w 192731"/>
              <a:gd name="connsiteY2" fmla="*/ 17030 h 229905"/>
              <a:gd name="connsiteX3" fmla="*/ 43542 w 192731"/>
              <a:gd name="connsiteY3" fmla="*/ 2515 h 229905"/>
              <a:gd name="connsiteX4" fmla="*/ 130628 w 192731"/>
              <a:gd name="connsiteY4" fmla="*/ 75087 h 229905"/>
              <a:gd name="connsiteX5" fmla="*/ 130628 w 192731"/>
              <a:gd name="connsiteY5" fmla="*/ 205715 h 229905"/>
              <a:gd name="connsiteX6" fmla="*/ 58057 w 192731"/>
              <a:gd name="connsiteY6" fmla="*/ 205715 h 22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731" h="229905">
                <a:moveTo>
                  <a:pt x="58057" y="205715"/>
                </a:moveTo>
                <a:cubicBezTo>
                  <a:pt x="41124" y="181525"/>
                  <a:pt x="49294" y="101105"/>
                  <a:pt x="29028" y="60573"/>
                </a:cubicBezTo>
                <a:cubicBezTo>
                  <a:pt x="21227" y="44971"/>
                  <a:pt x="9676" y="31544"/>
                  <a:pt x="0" y="17030"/>
                </a:cubicBezTo>
                <a:cubicBezTo>
                  <a:pt x="14514" y="12192"/>
                  <a:pt x="28451" y="0"/>
                  <a:pt x="43542" y="2515"/>
                </a:cubicBezTo>
                <a:cubicBezTo>
                  <a:pt x="67790" y="6556"/>
                  <a:pt x="117551" y="62010"/>
                  <a:pt x="130628" y="75087"/>
                </a:cubicBezTo>
                <a:cubicBezTo>
                  <a:pt x="136931" y="93995"/>
                  <a:pt x="192731" y="185014"/>
                  <a:pt x="130628" y="205715"/>
                </a:cubicBezTo>
                <a:cubicBezTo>
                  <a:pt x="98499" y="216424"/>
                  <a:pt x="74990" y="229905"/>
                  <a:pt x="58057" y="205715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2643174" y="2143116"/>
            <a:ext cx="192731" cy="229905"/>
          </a:xfrm>
          <a:custGeom>
            <a:avLst/>
            <a:gdLst>
              <a:gd name="connsiteX0" fmla="*/ 58057 w 192731"/>
              <a:gd name="connsiteY0" fmla="*/ 205715 h 229905"/>
              <a:gd name="connsiteX1" fmla="*/ 29028 w 192731"/>
              <a:gd name="connsiteY1" fmla="*/ 60573 h 229905"/>
              <a:gd name="connsiteX2" fmla="*/ 0 w 192731"/>
              <a:gd name="connsiteY2" fmla="*/ 17030 h 229905"/>
              <a:gd name="connsiteX3" fmla="*/ 43542 w 192731"/>
              <a:gd name="connsiteY3" fmla="*/ 2515 h 229905"/>
              <a:gd name="connsiteX4" fmla="*/ 130628 w 192731"/>
              <a:gd name="connsiteY4" fmla="*/ 75087 h 229905"/>
              <a:gd name="connsiteX5" fmla="*/ 130628 w 192731"/>
              <a:gd name="connsiteY5" fmla="*/ 205715 h 229905"/>
              <a:gd name="connsiteX6" fmla="*/ 58057 w 192731"/>
              <a:gd name="connsiteY6" fmla="*/ 205715 h 22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731" h="229905">
                <a:moveTo>
                  <a:pt x="58057" y="205715"/>
                </a:moveTo>
                <a:cubicBezTo>
                  <a:pt x="41124" y="181525"/>
                  <a:pt x="49294" y="101105"/>
                  <a:pt x="29028" y="60573"/>
                </a:cubicBezTo>
                <a:cubicBezTo>
                  <a:pt x="21227" y="44971"/>
                  <a:pt x="9676" y="31544"/>
                  <a:pt x="0" y="17030"/>
                </a:cubicBezTo>
                <a:cubicBezTo>
                  <a:pt x="14514" y="12192"/>
                  <a:pt x="28451" y="0"/>
                  <a:pt x="43542" y="2515"/>
                </a:cubicBezTo>
                <a:cubicBezTo>
                  <a:pt x="67790" y="6556"/>
                  <a:pt x="117551" y="62010"/>
                  <a:pt x="130628" y="75087"/>
                </a:cubicBezTo>
                <a:cubicBezTo>
                  <a:pt x="136931" y="93995"/>
                  <a:pt x="192731" y="185014"/>
                  <a:pt x="130628" y="205715"/>
                </a:cubicBezTo>
                <a:cubicBezTo>
                  <a:pt x="98499" y="216424"/>
                  <a:pt x="74990" y="229905"/>
                  <a:pt x="58057" y="205715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1214414" y="4000504"/>
            <a:ext cx="192731" cy="229905"/>
          </a:xfrm>
          <a:custGeom>
            <a:avLst/>
            <a:gdLst>
              <a:gd name="connsiteX0" fmla="*/ 58057 w 192731"/>
              <a:gd name="connsiteY0" fmla="*/ 205715 h 229905"/>
              <a:gd name="connsiteX1" fmla="*/ 29028 w 192731"/>
              <a:gd name="connsiteY1" fmla="*/ 60573 h 229905"/>
              <a:gd name="connsiteX2" fmla="*/ 0 w 192731"/>
              <a:gd name="connsiteY2" fmla="*/ 17030 h 229905"/>
              <a:gd name="connsiteX3" fmla="*/ 43542 w 192731"/>
              <a:gd name="connsiteY3" fmla="*/ 2515 h 229905"/>
              <a:gd name="connsiteX4" fmla="*/ 130628 w 192731"/>
              <a:gd name="connsiteY4" fmla="*/ 75087 h 229905"/>
              <a:gd name="connsiteX5" fmla="*/ 130628 w 192731"/>
              <a:gd name="connsiteY5" fmla="*/ 205715 h 229905"/>
              <a:gd name="connsiteX6" fmla="*/ 58057 w 192731"/>
              <a:gd name="connsiteY6" fmla="*/ 205715 h 22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731" h="229905">
                <a:moveTo>
                  <a:pt x="58057" y="205715"/>
                </a:moveTo>
                <a:cubicBezTo>
                  <a:pt x="41124" y="181525"/>
                  <a:pt x="49294" y="101105"/>
                  <a:pt x="29028" y="60573"/>
                </a:cubicBezTo>
                <a:cubicBezTo>
                  <a:pt x="21227" y="44971"/>
                  <a:pt x="9676" y="31544"/>
                  <a:pt x="0" y="17030"/>
                </a:cubicBezTo>
                <a:cubicBezTo>
                  <a:pt x="14514" y="12192"/>
                  <a:pt x="28451" y="0"/>
                  <a:pt x="43542" y="2515"/>
                </a:cubicBezTo>
                <a:cubicBezTo>
                  <a:pt x="67790" y="6556"/>
                  <a:pt x="117551" y="62010"/>
                  <a:pt x="130628" y="75087"/>
                </a:cubicBezTo>
                <a:cubicBezTo>
                  <a:pt x="136931" y="93995"/>
                  <a:pt x="192731" y="185014"/>
                  <a:pt x="130628" y="205715"/>
                </a:cubicBezTo>
                <a:cubicBezTo>
                  <a:pt x="98499" y="216424"/>
                  <a:pt x="74990" y="229905"/>
                  <a:pt x="58057" y="205715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2000232" y="4286256"/>
            <a:ext cx="285752" cy="285752"/>
          </a:xfrm>
          <a:custGeom>
            <a:avLst/>
            <a:gdLst>
              <a:gd name="connsiteX0" fmla="*/ 58057 w 192731"/>
              <a:gd name="connsiteY0" fmla="*/ 205715 h 229905"/>
              <a:gd name="connsiteX1" fmla="*/ 29028 w 192731"/>
              <a:gd name="connsiteY1" fmla="*/ 60573 h 229905"/>
              <a:gd name="connsiteX2" fmla="*/ 0 w 192731"/>
              <a:gd name="connsiteY2" fmla="*/ 17030 h 229905"/>
              <a:gd name="connsiteX3" fmla="*/ 43542 w 192731"/>
              <a:gd name="connsiteY3" fmla="*/ 2515 h 229905"/>
              <a:gd name="connsiteX4" fmla="*/ 130628 w 192731"/>
              <a:gd name="connsiteY4" fmla="*/ 75087 h 229905"/>
              <a:gd name="connsiteX5" fmla="*/ 130628 w 192731"/>
              <a:gd name="connsiteY5" fmla="*/ 205715 h 229905"/>
              <a:gd name="connsiteX6" fmla="*/ 58057 w 192731"/>
              <a:gd name="connsiteY6" fmla="*/ 205715 h 22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731" h="229905">
                <a:moveTo>
                  <a:pt x="58057" y="205715"/>
                </a:moveTo>
                <a:cubicBezTo>
                  <a:pt x="41124" y="181525"/>
                  <a:pt x="49294" y="101105"/>
                  <a:pt x="29028" y="60573"/>
                </a:cubicBezTo>
                <a:cubicBezTo>
                  <a:pt x="21227" y="44971"/>
                  <a:pt x="9676" y="31544"/>
                  <a:pt x="0" y="17030"/>
                </a:cubicBezTo>
                <a:cubicBezTo>
                  <a:pt x="14514" y="12192"/>
                  <a:pt x="28451" y="0"/>
                  <a:pt x="43542" y="2515"/>
                </a:cubicBezTo>
                <a:cubicBezTo>
                  <a:pt x="67790" y="6556"/>
                  <a:pt x="117551" y="62010"/>
                  <a:pt x="130628" y="75087"/>
                </a:cubicBezTo>
                <a:cubicBezTo>
                  <a:pt x="136931" y="93995"/>
                  <a:pt x="192731" y="185014"/>
                  <a:pt x="130628" y="205715"/>
                </a:cubicBezTo>
                <a:cubicBezTo>
                  <a:pt x="98499" y="216424"/>
                  <a:pt x="74990" y="229905"/>
                  <a:pt x="58057" y="205715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857224" y="3714752"/>
            <a:ext cx="285752" cy="285752"/>
          </a:xfrm>
          <a:custGeom>
            <a:avLst/>
            <a:gdLst>
              <a:gd name="connsiteX0" fmla="*/ 58057 w 192731"/>
              <a:gd name="connsiteY0" fmla="*/ 205715 h 229905"/>
              <a:gd name="connsiteX1" fmla="*/ 29028 w 192731"/>
              <a:gd name="connsiteY1" fmla="*/ 60573 h 229905"/>
              <a:gd name="connsiteX2" fmla="*/ 0 w 192731"/>
              <a:gd name="connsiteY2" fmla="*/ 17030 h 229905"/>
              <a:gd name="connsiteX3" fmla="*/ 43542 w 192731"/>
              <a:gd name="connsiteY3" fmla="*/ 2515 h 229905"/>
              <a:gd name="connsiteX4" fmla="*/ 130628 w 192731"/>
              <a:gd name="connsiteY4" fmla="*/ 75087 h 229905"/>
              <a:gd name="connsiteX5" fmla="*/ 130628 w 192731"/>
              <a:gd name="connsiteY5" fmla="*/ 205715 h 229905"/>
              <a:gd name="connsiteX6" fmla="*/ 58057 w 192731"/>
              <a:gd name="connsiteY6" fmla="*/ 205715 h 22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731" h="229905">
                <a:moveTo>
                  <a:pt x="58057" y="205715"/>
                </a:moveTo>
                <a:cubicBezTo>
                  <a:pt x="41124" y="181525"/>
                  <a:pt x="49294" y="101105"/>
                  <a:pt x="29028" y="60573"/>
                </a:cubicBezTo>
                <a:cubicBezTo>
                  <a:pt x="21227" y="44971"/>
                  <a:pt x="9676" y="31544"/>
                  <a:pt x="0" y="17030"/>
                </a:cubicBezTo>
                <a:cubicBezTo>
                  <a:pt x="14514" y="12192"/>
                  <a:pt x="28451" y="0"/>
                  <a:pt x="43542" y="2515"/>
                </a:cubicBezTo>
                <a:cubicBezTo>
                  <a:pt x="67790" y="6556"/>
                  <a:pt x="117551" y="62010"/>
                  <a:pt x="130628" y="75087"/>
                </a:cubicBezTo>
                <a:cubicBezTo>
                  <a:pt x="136931" y="93995"/>
                  <a:pt x="192731" y="185014"/>
                  <a:pt x="130628" y="205715"/>
                </a:cubicBezTo>
                <a:cubicBezTo>
                  <a:pt x="98499" y="216424"/>
                  <a:pt x="74990" y="229905"/>
                  <a:pt x="58057" y="205715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2643174" y="3857628"/>
            <a:ext cx="285752" cy="285752"/>
          </a:xfrm>
          <a:custGeom>
            <a:avLst/>
            <a:gdLst>
              <a:gd name="connsiteX0" fmla="*/ 58057 w 192731"/>
              <a:gd name="connsiteY0" fmla="*/ 205715 h 229905"/>
              <a:gd name="connsiteX1" fmla="*/ 29028 w 192731"/>
              <a:gd name="connsiteY1" fmla="*/ 60573 h 229905"/>
              <a:gd name="connsiteX2" fmla="*/ 0 w 192731"/>
              <a:gd name="connsiteY2" fmla="*/ 17030 h 229905"/>
              <a:gd name="connsiteX3" fmla="*/ 43542 w 192731"/>
              <a:gd name="connsiteY3" fmla="*/ 2515 h 229905"/>
              <a:gd name="connsiteX4" fmla="*/ 130628 w 192731"/>
              <a:gd name="connsiteY4" fmla="*/ 75087 h 229905"/>
              <a:gd name="connsiteX5" fmla="*/ 130628 w 192731"/>
              <a:gd name="connsiteY5" fmla="*/ 205715 h 229905"/>
              <a:gd name="connsiteX6" fmla="*/ 58057 w 192731"/>
              <a:gd name="connsiteY6" fmla="*/ 205715 h 22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731" h="229905">
                <a:moveTo>
                  <a:pt x="58057" y="205715"/>
                </a:moveTo>
                <a:cubicBezTo>
                  <a:pt x="41124" y="181525"/>
                  <a:pt x="49294" y="101105"/>
                  <a:pt x="29028" y="60573"/>
                </a:cubicBezTo>
                <a:cubicBezTo>
                  <a:pt x="21227" y="44971"/>
                  <a:pt x="9676" y="31544"/>
                  <a:pt x="0" y="17030"/>
                </a:cubicBezTo>
                <a:cubicBezTo>
                  <a:pt x="14514" y="12192"/>
                  <a:pt x="28451" y="0"/>
                  <a:pt x="43542" y="2515"/>
                </a:cubicBezTo>
                <a:cubicBezTo>
                  <a:pt x="67790" y="6556"/>
                  <a:pt x="117551" y="62010"/>
                  <a:pt x="130628" y="75087"/>
                </a:cubicBezTo>
                <a:cubicBezTo>
                  <a:pt x="136931" y="93995"/>
                  <a:pt x="192731" y="185014"/>
                  <a:pt x="130628" y="205715"/>
                </a:cubicBezTo>
                <a:cubicBezTo>
                  <a:pt x="98499" y="216424"/>
                  <a:pt x="74990" y="229905"/>
                  <a:pt x="58057" y="205715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1071538" y="2285992"/>
            <a:ext cx="285752" cy="285752"/>
          </a:xfrm>
          <a:custGeom>
            <a:avLst/>
            <a:gdLst>
              <a:gd name="connsiteX0" fmla="*/ 58057 w 192731"/>
              <a:gd name="connsiteY0" fmla="*/ 205715 h 229905"/>
              <a:gd name="connsiteX1" fmla="*/ 29028 w 192731"/>
              <a:gd name="connsiteY1" fmla="*/ 60573 h 229905"/>
              <a:gd name="connsiteX2" fmla="*/ 0 w 192731"/>
              <a:gd name="connsiteY2" fmla="*/ 17030 h 229905"/>
              <a:gd name="connsiteX3" fmla="*/ 43542 w 192731"/>
              <a:gd name="connsiteY3" fmla="*/ 2515 h 229905"/>
              <a:gd name="connsiteX4" fmla="*/ 130628 w 192731"/>
              <a:gd name="connsiteY4" fmla="*/ 75087 h 229905"/>
              <a:gd name="connsiteX5" fmla="*/ 130628 w 192731"/>
              <a:gd name="connsiteY5" fmla="*/ 205715 h 229905"/>
              <a:gd name="connsiteX6" fmla="*/ 58057 w 192731"/>
              <a:gd name="connsiteY6" fmla="*/ 205715 h 22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731" h="229905">
                <a:moveTo>
                  <a:pt x="58057" y="205715"/>
                </a:moveTo>
                <a:cubicBezTo>
                  <a:pt x="41124" y="181525"/>
                  <a:pt x="49294" y="101105"/>
                  <a:pt x="29028" y="60573"/>
                </a:cubicBezTo>
                <a:cubicBezTo>
                  <a:pt x="21227" y="44971"/>
                  <a:pt x="9676" y="31544"/>
                  <a:pt x="0" y="17030"/>
                </a:cubicBezTo>
                <a:cubicBezTo>
                  <a:pt x="14514" y="12192"/>
                  <a:pt x="28451" y="0"/>
                  <a:pt x="43542" y="2515"/>
                </a:cubicBezTo>
                <a:cubicBezTo>
                  <a:pt x="67790" y="6556"/>
                  <a:pt x="117551" y="62010"/>
                  <a:pt x="130628" y="75087"/>
                </a:cubicBezTo>
                <a:cubicBezTo>
                  <a:pt x="136931" y="93995"/>
                  <a:pt x="192731" y="185014"/>
                  <a:pt x="130628" y="205715"/>
                </a:cubicBezTo>
                <a:cubicBezTo>
                  <a:pt x="98499" y="216424"/>
                  <a:pt x="74990" y="229905"/>
                  <a:pt x="58057" y="205715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57158" y="3571876"/>
            <a:ext cx="285752" cy="285752"/>
          </a:xfrm>
          <a:custGeom>
            <a:avLst/>
            <a:gdLst>
              <a:gd name="connsiteX0" fmla="*/ 58057 w 192731"/>
              <a:gd name="connsiteY0" fmla="*/ 205715 h 229905"/>
              <a:gd name="connsiteX1" fmla="*/ 29028 w 192731"/>
              <a:gd name="connsiteY1" fmla="*/ 60573 h 229905"/>
              <a:gd name="connsiteX2" fmla="*/ 0 w 192731"/>
              <a:gd name="connsiteY2" fmla="*/ 17030 h 229905"/>
              <a:gd name="connsiteX3" fmla="*/ 43542 w 192731"/>
              <a:gd name="connsiteY3" fmla="*/ 2515 h 229905"/>
              <a:gd name="connsiteX4" fmla="*/ 130628 w 192731"/>
              <a:gd name="connsiteY4" fmla="*/ 75087 h 229905"/>
              <a:gd name="connsiteX5" fmla="*/ 130628 w 192731"/>
              <a:gd name="connsiteY5" fmla="*/ 205715 h 229905"/>
              <a:gd name="connsiteX6" fmla="*/ 58057 w 192731"/>
              <a:gd name="connsiteY6" fmla="*/ 205715 h 22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731" h="229905">
                <a:moveTo>
                  <a:pt x="58057" y="205715"/>
                </a:moveTo>
                <a:cubicBezTo>
                  <a:pt x="41124" y="181525"/>
                  <a:pt x="49294" y="101105"/>
                  <a:pt x="29028" y="60573"/>
                </a:cubicBezTo>
                <a:cubicBezTo>
                  <a:pt x="21227" y="44971"/>
                  <a:pt x="9676" y="31544"/>
                  <a:pt x="0" y="17030"/>
                </a:cubicBezTo>
                <a:cubicBezTo>
                  <a:pt x="14514" y="12192"/>
                  <a:pt x="28451" y="0"/>
                  <a:pt x="43542" y="2515"/>
                </a:cubicBezTo>
                <a:cubicBezTo>
                  <a:pt x="67790" y="6556"/>
                  <a:pt x="117551" y="62010"/>
                  <a:pt x="130628" y="75087"/>
                </a:cubicBezTo>
                <a:cubicBezTo>
                  <a:pt x="136931" y="93995"/>
                  <a:pt x="192731" y="185014"/>
                  <a:pt x="130628" y="205715"/>
                </a:cubicBezTo>
                <a:cubicBezTo>
                  <a:pt x="98499" y="216424"/>
                  <a:pt x="74990" y="229905"/>
                  <a:pt x="58057" y="205715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2500298" y="2714620"/>
            <a:ext cx="285752" cy="285752"/>
          </a:xfrm>
          <a:custGeom>
            <a:avLst/>
            <a:gdLst>
              <a:gd name="connsiteX0" fmla="*/ 58057 w 192731"/>
              <a:gd name="connsiteY0" fmla="*/ 205715 h 229905"/>
              <a:gd name="connsiteX1" fmla="*/ 29028 w 192731"/>
              <a:gd name="connsiteY1" fmla="*/ 60573 h 229905"/>
              <a:gd name="connsiteX2" fmla="*/ 0 w 192731"/>
              <a:gd name="connsiteY2" fmla="*/ 17030 h 229905"/>
              <a:gd name="connsiteX3" fmla="*/ 43542 w 192731"/>
              <a:gd name="connsiteY3" fmla="*/ 2515 h 229905"/>
              <a:gd name="connsiteX4" fmla="*/ 130628 w 192731"/>
              <a:gd name="connsiteY4" fmla="*/ 75087 h 229905"/>
              <a:gd name="connsiteX5" fmla="*/ 130628 w 192731"/>
              <a:gd name="connsiteY5" fmla="*/ 205715 h 229905"/>
              <a:gd name="connsiteX6" fmla="*/ 58057 w 192731"/>
              <a:gd name="connsiteY6" fmla="*/ 205715 h 22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731" h="229905">
                <a:moveTo>
                  <a:pt x="58057" y="205715"/>
                </a:moveTo>
                <a:cubicBezTo>
                  <a:pt x="41124" y="181525"/>
                  <a:pt x="49294" y="101105"/>
                  <a:pt x="29028" y="60573"/>
                </a:cubicBezTo>
                <a:cubicBezTo>
                  <a:pt x="21227" y="44971"/>
                  <a:pt x="9676" y="31544"/>
                  <a:pt x="0" y="17030"/>
                </a:cubicBezTo>
                <a:cubicBezTo>
                  <a:pt x="14514" y="12192"/>
                  <a:pt x="28451" y="0"/>
                  <a:pt x="43542" y="2515"/>
                </a:cubicBezTo>
                <a:cubicBezTo>
                  <a:pt x="67790" y="6556"/>
                  <a:pt x="117551" y="62010"/>
                  <a:pt x="130628" y="75087"/>
                </a:cubicBezTo>
                <a:cubicBezTo>
                  <a:pt x="136931" y="93995"/>
                  <a:pt x="192731" y="185014"/>
                  <a:pt x="130628" y="205715"/>
                </a:cubicBezTo>
                <a:cubicBezTo>
                  <a:pt x="98499" y="216424"/>
                  <a:pt x="74990" y="229905"/>
                  <a:pt x="58057" y="205715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12557816876323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0"/>
            <a:ext cx="2786082" cy="2571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sbook.ru/pictures/spreads/978-5-86775-138-8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15436" cy="6800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8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0"/>
            <a:ext cx="721523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c6rb6nqi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0"/>
            <a:ext cx="657229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58</Words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Казённое учреждение Ханты-Мансийского                  Автономного Округа Югры.  Урайский Специализированный Дом ребенка  </vt:lpstr>
      <vt:lpstr>Цель игры: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Интернет ресурсы.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21</cp:revision>
  <dcterms:created xsi:type="dcterms:W3CDTF">2012-12-06T16:04:09Z</dcterms:created>
  <dcterms:modified xsi:type="dcterms:W3CDTF">2013-01-25T09:28:19Z</dcterms:modified>
</cp:coreProperties>
</file>