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75" r:id="rId5"/>
    <p:sldId id="278" r:id="rId6"/>
    <p:sldId id="276" r:id="rId7"/>
    <p:sldId id="261" r:id="rId8"/>
    <p:sldId id="262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ul\Desktop\для презентации\фоны\173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38" y="274638"/>
            <a:ext cx="7158062" cy="579755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МДОУДСКВ№ 2 «Ромашка»г.Талдом.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Познавательный проект </a:t>
            </a:r>
            <a:br>
              <a:rPr lang="ru-RU" sz="4000" dirty="0" smtClean="0"/>
            </a:br>
            <a:r>
              <a:rPr lang="ru-RU" sz="4000" dirty="0" smtClean="0"/>
              <a:t>«Животные планеты Земля».</a:t>
            </a:r>
            <a:br>
              <a:rPr lang="ru-RU" sz="40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Группа №6  «Почемучки».</a:t>
            </a:r>
            <a:br>
              <a:rPr lang="ru-RU" sz="2400" dirty="0" smtClean="0"/>
            </a:br>
            <a:r>
              <a:rPr lang="ru-RU" sz="2400" dirty="0" smtClean="0"/>
              <a:t>28.01.2013-01.02.2013.</a:t>
            </a:r>
            <a:br>
              <a:rPr lang="ru-RU" sz="2400" dirty="0" smtClean="0"/>
            </a:br>
            <a:r>
              <a:rPr lang="ru-RU" sz="2400" dirty="0" smtClean="0"/>
              <a:t> Разработала проект Жукова С.Н.</a:t>
            </a:r>
            <a:endParaRPr lang="ru-RU" sz="2400" dirty="0"/>
          </a:p>
        </p:txBody>
      </p:sp>
      <p:pic>
        <p:nvPicPr>
          <p:cNvPr id="1028" name="Picture 4" descr="C:\Users\soul\Desktop\img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428868"/>
            <a:ext cx="364333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oul\Desktop\для презентации\фоны\173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0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soul\Desktop\1320444124_2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071942"/>
            <a:ext cx="378621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714356"/>
            <a:ext cx="7500990" cy="2916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Мир животных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небычайно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разнообразен и привлекателен для детей .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Еще в самом раннем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дестве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многие из ребят имеют такую нужную возможность контактов с домашними животными -кошками ,собаками.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Животные становятся такой же неотъемлемой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часью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детства,как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и любимые игрушки.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Разнообразные ситуации общения с домашними животными дают большой запас представлений об их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особенностях,повадках,пробуждают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интерес,любознательность,формируют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навык взаимодействия с ними.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Вот почему и был составлен проект «Животные планеты Земля»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(познавательный,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краткосрочный,тематический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soul\Desktop\173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1" name="Picture 3" descr="C:\Users\soul\Desktop\фото зима\DSC0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7643867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54098"/>
          </a:xfrm>
          <a:solidFill>
            <a:schemeClr val="accent3">
              <a:lumMod val="20000"/>
              <a:lumOff val="80000"/>
            </a:schemeClr>
          </a:solidFill>
          <a:effectLst>
            <a:softEdge rad="635000"/>
          </a:effectLst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Наш уголок природы.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soul\Desktop\для презентации\фоны\173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2976" y="285728"/>
            <a:ext cx="6972300" cy="654050"/>
          </a:xfrm>
          <a:solidFill>
            <a:srgbClr val="92D050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Мини музей «Наши лучшие друзья.»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7" name="Picture 5" descr="C:\Users\soul\Desktop\фото зима\DSC00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6895186" cy="4656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soul\Desktop\для презентации\фоны\173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2976" y="285728"/>
            <a:ext cx="6972300" cy="654050"/>
          </a:xfrm>
          <a:solidFill>
            <a:srgbClr val="92D050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Мини музей «Наши лучшие друзья.»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soul\Desktop\фото зима\DSC00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736"/>
            <a:ext cx="6786610" cy="47909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soul\Desktop\для презентации\фоны\173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38" y="642918"/>
            <a:ext cx="6972300" cy="654050"/>
          </a:xfrm>
          <a:solidFill>
            <a:srgbClr val="92D050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Мини музей «Наши лучшие друзья.»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8" name="Picture 6" descr="C:\Users\soul\Desktop\фото зима\DSC00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6500858" cy="41894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oul\Desktop\173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7" name="Picture 3" descr="C:\Users\soul\Desktop\фото зима\DSC00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857364"/>
            <a:ext cx="6357982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6000792" cy="1143000"/>
          </a:xfrm>
          <a:solidFill>
            <a:schemeClr val="accent3">
              <a:lumMod val="60000"/>
              <a:lumOff val="40000"/>
            </a:schemeClr>
          </a:solidFill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Книги о животных.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8" name="Picture 4" descr="C:\Users\soul\Desktop\для презентации\Deti-chitayut-knig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0"/>
            <a:ext cx="2743200" cy="2057400"/>
          </a:xfrm>
          <a:prstGeom prst="rect">
            <a:avLst/>
          </a:prstGeom>
          <a:noFill/>
        </p:spPr>
      </p:pic>
      <p:pic>
        <p:nvPicPr>
          <p:cNvPr id="6149" name="Picture 5" descr="C:\Users\soul\Desktop\животные\79777116_large_Gusenic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786322"/>
            <a:ext cx="2214578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soul\Desktop\173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 descr="C:\Users\soul\Desktop\фото зима\DSC00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643050"/>
            <a:ext cx="5715040" cy="37829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71480"/>
            <a:ext cx="4143404" cy="917596"/>
          </a:xfrm>
          <a:solidFill>
            <a:schemeClr val="accent3">
              <a:lumMod val="60000"/>
              <a:lumOff val="40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Наши игры.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4" name="Picture 4" descr="C:\Users\soul\Desktop\животные\55425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3" y="3929066"/>
            <a:ext cx="2357454" cy="2500330"/>
          </a:xfrm>
          <a:prstGeom prst="rect">
            <a:avLst/>
          </a:prstGeom>
          <a:noFill/>
        </p:spPr>
      </p:pic>
      <p:pic>
        <p:nvPicPr>
          <p:cNvPr id="5125" name="Picture 5" descr="C:\Users\soul\Desktop\животные\5181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786322"/>
            <a:ext cx="1428760" cy="1409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oul\Desktop\1732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5000636"/>
            <a:ext cx="7000924" cy="1143000"/>
          </a:xfrm>
        </p:spPr>
        <p:txBody>
          <a:bodyPr>
            <a:prstTxWarp prst="textDeflateTop">
              <a:avLst/>
            </a:prstTxWarp>
          </a:bodyPr>
          <a:lstStyle/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Спасибо за внимание!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11267" name="Picture 3" descr="C:\Users\soul\Desktop\животные\5542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785794"/>
            <a:ext cx="3448050" cy="433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47</Words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МДОУДСКВ№ 2 «Ромашка»г.Талдом.  Познавательный проект  «Животные планеты Земля».       Группа №6  «Почемучки». 28.01.2013-01.02.2013.  Разработала проект Жукова С.Н.</vt:lpstr>
      <vt:lpstr>Мир животных небычайно разнообразен и привлекателен для детей . Еще в самом раннем дестве многие из ребят имеют такую нужную возможность контактов с домашними животными -кошками ,собаками. Животные становятся такой же неотъемлемой часью детства,как и любимые игрушки. Разнообразные ситуации общения с домашними животными дают большой запас представлений об их особенностях,повадках,пробуждают интерес,любознательность,формируют навык взаимодействия с ними.  Вот почему и был составлен проект «Животные планеты Земля»  (познавательный, краткосрочный,тематический.)</vt:lpstr>
      <vt:lpstr>Наш уголок природы.</vt:lpstr>
      <vt:lpstr>Мини музей «Наши лучшие друзья.»</vt:lpstr>
      <vt:lpstr>Мини музей «Наши лучшие друзья.»</vt:lpstr>
      <vt:lpstr>Мини музей «Наши лучшие друзья.»</vt:lpstr>
      <vt:lpstr> Книги о животных.  </vt:lpstr>
      <vt:lpstr>Наши игры.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soul</dc:creator>
  <cp:lastModifiedBy>soul</cp:lastModifiedBy>
  <cp:revision>28</cp:revision>
  <dcterms:created xsi:type="dcterms:W3CDTF">2012-12-30T06:58:36Z</dcterms:created>
  <dcterms:modified xsi:type="dcterms:W3CDTF">2013-01-26T17:17:01Z</dcterms:modified>
</cp:coreProperties>
</file>