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57" r:id="rId5"/>
    <p:sldId id="259" r:id="rId6"/>
    <p:sldId id="260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ul\Desktop\для презентации\фоны\9d688dc18cf5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688" y="214290"/>
            <a:ext cx="8572592" cy="642942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857232"/>
            <a:ext cx="5357850" cy="1470025"/>
          </a:xfr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p3d/>
          </a:bodyPr>
          <a:lstStyle/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</a:rPr>
              <a:t>«Знакомимся с архитектурой родного города ».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929198"/>
            <a:ext cx="5643602" cy="12573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Познавательный проект группы №6»Почемучки»</a:t>
            </a:r>
          </a:p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04.02.2013-15.02.2013.</a:t>
            </a:r>
          </a:p>
          <a:p>
            <a:r>
              <a:rPr lang="ru-RU" sz="2000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Разработала:ЖуковаС.Н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.</a:t>
            </a:r>
            <a:endParaRPr lang="ru-RU" sz="2000" dirty="0">
              <a:ln>
                <a:solidFill>
                  <a:srgbClr val="7030A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28" name="Picture 4" descr="C:\Users\soul\Desktop\для презентации\stro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71678"/>
            <a:ext cx="45005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ul\Desktop\для презентации\фоны\37d2fe1e94cb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429684" cy="61436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0166" y="642918"/>
            <a:ext cx="6143668" cy="1214446"/>
          </a:xfrm>
          <a:ln>
            <a:noFill/>
          </a:ln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Что такое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архитектура,ее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 место в жизни человека?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30" name="Picture 6" descr="C:\Users\soul\Desktop\для презентации\tomi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572008"/>
            <a:ext cx="2500330" cy="171451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31" name="Picture 7" descr="C:\Users\soul\Desktop\для презентации\tomi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071810"/>
            <a:ext cx="2571768" cy="175735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32" name="Picture 8" descr="C:\Users\soul\Desktop\для презентации\stroi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000240"/>
            <a:ext cx="2428892" cy="164307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ul\Desktop\для презентации\фоны\273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1745"/>
            <a:ext cx="8786874" cy="655340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714488"/>
            <a:ext cx="7215238" cy="2500330"/>
          </a:xfrm>
          <a:solidFill>
            <a:schemeClr val="bg1"/>
          </a:solidFill>
          <a:ln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0"/>
          </a:effectLst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Средства ознакомления с архитектурой:</a:t>
            </a:r>
            <a:r>
              <a:rPr lang="ru-RU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Беседы,</a:t>
            </a:r>
            <a:br>
              <a:rPr lang="ru-RU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Экскурсии,</a:t>
            </a:r>
            <a:br>
              <a:rPr lang="ru-RU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Занятия,</a:t>
            </a:r>
            <a:br>
              <a:rPr lang="ru-RU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Игры…</a:t>
            </a:r>
            <a:endParaRPr lang="ru-RU" sz="3200" dirty="0">
              <a:ln w="18415" cmpd="sng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 descr="C:\Users\soul\Desktop\для презентации\0_6c7ad_2bb12ffe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876"/>
            <a:ext cx="278608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oul\Desktop\для презентации\фоны\9d688dc18cf5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soul\Desktop\S630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715304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5072074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 Кто построил этот дом ?»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soul\Desktop\для презентации\фоны\9d688dc18cf5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714612" y="5286388"/>
            <a:ext cx="4279900" cy="1004885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Мы-строители</a:t>
            </a: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!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074" name="Picture 2" descr="C:\Users\soul\Desktop\для презентации\imgr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636"/>
            <a:ext cx="1520806" cy="1017573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6" name="Picture 2" descr="C:\Users\soul\Desktop\DSCN1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785794"/>
            <a:ext cx="6227752" cy="4083047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ul\Desktop\для презентации\фоны\173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Users\soul\Desktop\для презентации\фоны\7159c85ed6d8dcfaa92dfac1cb5c4cda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14488"/>
            <a:ext cx="6286544" cy="462439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715172" cy="846158"/>
          </a:xfrm>
        </p:spPr>
        <p:txBody>
          <a:bodyPr>
            <a:prstTxWarp prst="textInflateBottom">
              <a:avLst/>
            </a:prstTxWarp>
            <a:normAutofit fontScale="90000"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Экскурсия по улицам города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124" name="Picture 4" descr="C:\Users\soul\Desktop\для презентации\111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78595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soul\Desktop\для презентации\фоны\173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61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soul\Desktop\для презентации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4283740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C:\Users\soul\Desktop\для презентации\S6304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14356"/>
            <a:ext cx="3714776" cy="250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7" name="Picture 7" descr="C:\Users\soul\Desktop\для презентации\festival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643050"/>
            <a:ext cx="1176356" cy="1006457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2928958" cy="8461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</a:rPr>
              <a:t>Мы рисуем.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5129" name="Picture 9" descr="C:\Users\soul\Desktop\для презентации\69261128_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500570"/>
            <a:ext cx="1336679" cy="1031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ul\Desktop\для презентации\фоны\996f9f8c0e3b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14612" y="1571612"/>
            <a:ext cx="4214842" cy="1143000"/>
          </a:xfrm>
          <a:solidFill>
            <a:srgbClr val="7030A0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6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Молодцы!</a:t>
            </a:r>
            <a:endParaRPr lang="ru-RU" sz="6600" dirty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6148" name="Picture 4" descr="C:\Users\soul\Desktop\для презентации\0_6c7ad_2bb12ffe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86190"/>
            <a:ext cx="3071834" cy="2571768"/>
          </a:xfrm>
          <a:prstGeom prst="rect">
            <a:avLst/>
          </a:prstGeom>
          <a:noFill/>
        </p:spPr>
      </p:pic>
      <p:pic>
        <p:nvPicPr>
          <p:cNvPr id="6149" name="Picture 5" descr="C:\Users\soul\Desktop\для презентации\91216075_ROmashka_ot_Sash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00042"/>
            <a:ext cx="1500198" cy="1368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48</Words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«Знакомимся с архитектурой родного города ».</vt:lpstr>
      <vt:lpstr>Что такое архитектура,ее место в жизни человека?</vt:lpstr>
      <vt:lpstr>Средства ознакомления с архитектурой: Беседы, Экскурсии, Занятия, Игры…</vt:lpstr>
      <vt:lpstr>« Кто построил этот дом ?»</vt:lpstr>
      <vt:lpstr>Мы-строители!</vt:lpstr>
      <vt:lpstr>Экскурсия по улицам города</vt:lpstr>
      <vt:lpstr>Мы рисуем.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«Знакомимся с архитектурой родного города.»</dc:title>
  <dc:creator>soul</dc:creator>
  <cp:lastModifiedBy>soul</cp:lastModifiedBy>
  <cp:revision>24</cp:revision>
  <dcterms:created xsi:type="dcterms:W3CDTF">2012-12-29T14:06:10Z</dcterms:created>
  <dcterms:modified xsi:type="dcterms:W3CDTF">2013-01-26T17:19:06Z</dcterms:modified>
</cp:coreProperties>
</file>