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67" r:id="rId5"/>
    <p:sldId id="270" r:id="rId6"/>
    <p:sldId id="272" r:id="rId7"/>
    <p:sldId id="271" r:id="rId8"/>
    <p:sldId id="273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00"/>
    <a:srgbClr val="E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350" autoAdjust="0"/>
    <p:restoredTop sz="94667" autoAdjust="0"/>
  </p:normalViewPr>
  <p:slideViewPr>
    <p:cSldViewPr>
      <p:cViewPr>
        <p:scale>
          <a:sx n="70" d="100"/>
          <a:sy n="70" d="100"/>
        </p:scale>
        <p:origin x="-88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http://www.o-detstve.ru/ Портал "О детстве"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04.01.2012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Моя педагогическая инициатива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D46A3-488A-4D69-8CFC-C03EF4BB47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http://www.o-detstve.ru/ Портал "О детстве"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04.01.2012</a:t>
            </a:r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4ED48-B529-4F78-B663-97EEE642142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http://www.o-detstve.ru/ Портал "О детстве"</a:t>
            </a:r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http://www.o-detstve.ru/ Портал "О детстве"</a:t>
            </a:r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http://www.o-detstve.ru/ Портал "О детстве"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http://www.o-detstve.ru/ Портал "О детстве"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http://www.o-detstve.ru/ Портал "О детстве"</a:t>
            </a:r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4D511-FD9E-43DC-AB60-F4F52D5C3CA5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0E90-6353-40D0-8286-21EB2C208ABE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0366-3E9E-4F51-B81A-D657C65AEC4A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FFBC-04BB-40EB-99A8-7D48A92C8AB4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488E7-94DA-40B7-B4DF-195412360012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077F7-88C4-4799-8D9B-A295008D432C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6778-CBA2-4B09-8D24-1F025C2F7E46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EECD-A045-42D9-A892-619EECC979C3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7FC9-9190-4702-93B5-380416C792D7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7A9E-42B0-408A-8673-041AC9FC3904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1D94-2564-410B-AAF5-14293B482A86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81447-6858-4463-AA68-25806F3E4AC7}" type="datetime1">
              <a:rPr lang="ru-RU" smtClean="0"/>
              <a:pPr/>
              <a:t>01.02.2012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Моя педагогическая инициатива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02E3-4CEA-4CA1-BA28-2353DA09D5B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ndAc>
      <p:stSnd>
        <p:snd r:embed="rId13" name="chimes.wav"/>
      </p:stSnd>
    </p:sndAc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koloyar.ru/image/cache/data/product/doll/kupavka-500x500.jpg" TargetMode="External"/><Relationship Id="rId3" Type="http://schemas.openxmlformats.org/officeDocument/2006/relationships/audio" Target="../media/audio1.wav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koloyar.ru/image/cache/data/product/doll/pelenashka/IMG_3605s-500x500.jpg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://koloyar.ru/image/cache/data/product/doll/kubishka-travnica/IMG_1716-500x500.jpg" TargetMode="Externa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labirint.ru/books/246365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g1.liveinternet.ru/images/attach/c/1/55/305/55305495_bba415574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hyperlink" Target="http://www.kombeci.com/kweb/wp-content/uploads/2010/12/pen-flourish-bw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процесс 5"/>
          <p:cNvSpPr/>
          <p:nvPr/>
        </p:nvSpPr>
        <p:spPr>
          <a:xfrm>
            <a:off x="467544" y="404664"/>
            <a:ext cx="8352928" cy="6120680"/>
          </a:xfrm>
          <a:prstGeom prst="flowChartProcess">
            <a:avLst/>
          </a:prstGeom>
          <a:ln w="76200" cmpd="thickThin">
            <a:solidFill>
              <a:srgbClr val="EE0000">
                <a:alpha val="85098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52536" y="2348880"/>
            <a:ext cx="9145016" cy="309634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/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/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>«Народная</a:t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> </a:t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>                 кукла</a:t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>                                       </a:t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>                    своими  руками»</a:t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/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/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>                                                             </a:t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airy Tale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1573" y="5697252"/>
            <a:ext cx="7584843" cy="918102"/>
          </a:xfrm>
        </p:spPr>
        <p:txBody>
          <a:bodyPr>
            <a:noAutofit/>
          </a:bodyPr>
          <a:lstStyle/>
          <a:p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Романова М.В., воспитатель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МАДОУ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82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Гусельки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Северодвинск, 2012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827585" y="566682"/>
            <a:ext cx="3096343" cy="1710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Fairy Tale" pitchFamily="2" charset="0"/>
                <a:ea typeface="+mj-ea"/>
                <a:cs typeface="+mj-cs"/>
              </a:rPr>
              <a:t/>
            </a:r>
            <a:br>
              <a:rPr kumimoji="0" lang="ru-RU" sz="2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Fairy Tale" pitchFamily="2" charset="0"/>
                <a:ea typeface="+mj-ea"/>
                <a:cs typeface="+mj-cs"/>
              </a:rPr>
            </a:br>
            <a:endParaRPr kumimoji="0" lang="ru-RU" sz="20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Fairy Tale" pitchFamily="2" charset="0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5657"/>
            <a:ext cx="69127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6581001"/>
            <a:ext cx="34563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340" name="Picture 4" descr="Кубышка-травница">
            <a:hlinkClick r:id="rId4" tooltip="Кубышка-травница"/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83568" y="2636912"/>
            <a:ext cx="2664296" cy="3240360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11" name="Горизонтальный свиток 10"/>
          <p:cNvSpPr/>
          <p:nvPr/>
        </p:nvSpPr>
        <p:spPr>
          <a:xfrm>
            <a:off x="899592" y="548680"/>
            <a:ext cx="2952328" cy="1656184"/>
          </a:xfrm>
          <a:prstGeom prst="horizontalScroll">
            <a:avLst/>
          </a:prstGeom>
          <a:ln w="38100">
            <a:solidFill>
              <a:srgbClr val="DA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Мастер – класс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для  родителей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Пеленашка">
            <a:hlinkClick r:id="rId6" tooltip="Пеленашка"/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452320" y="4581128"/>
            <a:ext cx="1691680" cy="1412776"/>
          </a:xfrm>
          <a:prstGeom prst="rect">
            <a:avLst/>
          </a:prstGeom>
          <a:noFill/>
        </p:spPr>
      </p:pic>
      <p:pic>
        <p:nvPicPr>
          <p:cNvPr id="4" name="Picture 4" descr="Купавка">
            <a:hlinkClick r:id="rId8" tooltip="Купавка"/>
          </p:cNvPr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6156176" y="692696"/>
            <a:ext cx="2353444" cy="27363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467544" y="404664"/>
            <a:ext cx="8256917" cy="6048672"/>
          </a:xfrm>
          <a:prstGeom prst="flowChartProcess">
            <a:avLst/>
          </a:prstGeom>
          <a:ln w="76200" cmpd="thickThin">
            <a:solidFill>
              <a:srgbClr val="EE0000">
                <a:alpha val="85882"/>
              </a:srgb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8611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</a:t>
            </a:r>
            <a:br>
              <a:rPr lang="ru-RU" sz="2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 – класса: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airy Tale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525963"/>
          </a:xfrm>
        </p:spPr>
        <p:txBody>
          <a:bodyPr>
            <a:normAutofit/>
          </a:bodyPr>
          <a:lstStyle/>
          <a:p>
            <a:pPr marL="0" lvl="0" indent="432000" algn="just">
              <a:lnSpc>
                <a:spcPct val="150000"/>
              </a:lnSpc>
              <a:spcBef>
                <a:spcPts val="0"/>
              </a:spcBef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привлечь внимание родителей к культурному наследию русского народа;</a:t>
            </a: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дать родителям знания о народной кукле, её роли и значении  для детей;</a:t>
            </a: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познакомить с различными видами традиционной </a:t>
            </a: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тряпичной народной куклы, способами её </a:t>
            </a: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изготовления;</a:t>
            </a: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выяснить место традиционной русской куклы </a:t>
            </a: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воспитании  подрастающего поколения </a:t>
            </a: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 возможности использования народной куклы </a:t>
            </a:r>
          </a:p>
          <a:p>
            <a:pPr marL="0" lv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развитии современного ребёнка.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Picture 2" descr="&quot;Кукольный сундучок&quot;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flipH="1">
            <a:off x="5364088" y="2492896"/>
            <a:ext cx="3120347" cy="3744416"/>
          </a:xfrm>
          <a:prstGeom prst="rect">
            <a:avLst/>
          </a:prstGeom>
          <a:noFill/>
          <a:ln w="38100">
            <a:solidFill>
              <a:srgbClr val="EE0000">
                <a:alpha val="85098"/>
              </a:srgb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1883702" y="5913276"/>
            <a:ext cx="3089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                    К. </a:t>
            </a:r>
            <a:r>
              <a:rPr lang="ru-RU" i="1" dirty="0" err="1" smtClean="0"/>
              <a:t>Лемох</a:t>
            </a:r>
            <a:r>
              <a:rPr lang="ru-RU" i="1" dirty="0" smtClean="0"/>
              <a:t>, "Варька"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3541" y="44624"/>
            <a:ext cx="60486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467544" y="404664"/>
            <a:ext cx="8256011" cy="6048672"/>
          </a:xfrm>
          <a:prstGeom prst="flowChartProcess">
            <a:avLst/>
          </a:prstGeom>
          <a:ln w="76200" cmpd="thickThin">
            <a:solidFill>
              <a:srgbClr val="EE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504056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700" b="1" smtClean="0">
                <a:ln w="11430"/>
                <a:solidFill>
                  <a:srgbClr val="DA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smtClean="0">
                <a:ln w="11430"/>
                <a:solidFill>
                  <a:srgbClr val="DA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smtClean="0">
                <a:ln w="11430"/>
                <a:solidFill>
                  <a:srgbClr val="DA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Ход </a:t>
            </a:r>
            <a:r>
              <a:rPr lang="ru-RU" sz="2700" b="1" dirty="0" smtClean="0">
                <a:ln w="11430"/>
                <a:solidFill>
                  <a:srgbClr val="DA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 – класса: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052736"/>
            <a:ext cx="7920880" cy="5400600"/>
          </a:xfrm>
        </p:spPr>
        <p:txBody>
          <a:bodyPr>
            <a:normAutofit fontScale="25000" lnSpcReduction="20000"/>
          </a:bodyPr>
          <a:lstStyle/>
          <a:p>
            <a:pPr marL="0" indent="43200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Зал оформлен в русском стиле. Звучит народная музыка.</a:t>
            </a:r>
          </a:p>
          <a:p>
            <a:pPr marL="0" indent="43200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Родители знакомятся с выставкой кукол, изготовленных педагогами,</a:t>
            </a:r>
          </a:p>
          <a:p>
            <a:pPr marL="0" indent="4320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затем к ним присоединяется ведущая – мастерица.</a:t>
            </a:r>
          </a:p>
          <a:p>
            <a:pPr marL="0" indent="43200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Здравствуйте, гости дорогие! Я рада видеть вас у себя в гостях. Давайте познакомимся.   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4572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Все представляются друг другу.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Всем вам известно, что такое кукла.  У каждого из нас  в памяти хранится, та единственная, которой мы отдали своё сердце. 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 сути своей кукла – это отображение образа человека или животного, которое может быть сделано из самого разнообразного материала: ткани, кожи, бумаги, дерева, пластмассы, а также других материалов. 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А какие куклы вы покупаете своим детям?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В какие игры ребёнок с ними играет?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5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Выслушиваются ответы родителей.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Посмотрите, здесь представлены куклы, </a:t>
            </a:r>
          </a:p>
          <a:p>
            <a:pPr marL="0" indent="45720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изготовленные педагогами нашего детского сада.</a:t>
            </a:r>
          </a:p>
          <a:p>
            <a:pPr>
              <a:buNone/>
            </a:pPr>
            <a:endParaRPr lang="ru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       Представление кукол изготовленных педагогами детского сада.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P1080905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5796136" y="4005064"/>
            <a:ext cx="2699793" cy="2214246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16" name="Прямоугольник 15"/>
          <p:cNvSpPr/>
          <p:nvPr/>
        </p:nvSpPr>
        <p:spPr>
          <a:xfrm>
            <a:off x="371533" y="116632"/>
            <a:ext cx="67207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процесс 8"/>
          <p:cNvSpPr/>
          <p:nvPr/>
        </p:nvSpPr>
        <p:spPr>
          <a:xfrm>
            <a:off x="443543" y="404664"/>
            <a:ext cx="8256917" cy="5976664"/>
          </a:xfrm>
          <a:prstGeom prst="flowChartProcess">
            <a:avLst/>
          </a:prstGeom>
          <a:ln w="76200" cmpd="thickThin">
            <a:solidFill>
              <a:srgbClr val="EE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1"/>
            <a:ext cx="7968885" cy="4525963"/>
          </a:xfrm>
        </p:spPr>
        <p:txBody>
          <a:bodyPr>
            <a:normAutofit/>
          </a:bodyPr>
          <a:lstStyle/>
          <a:p>
            <a:pPr marL="0" indent="43200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Кукла – отражение человека.  Как и человек, она может какой угодно: дружелюбной, злой, грустной или весёлой. Куклы имитируют взрослый мир, подготавливая ребёнка к взрослым отношениям. Кукла может выполнять разные роли и является как бы партнёром ребёнка. Он действует с ней так, как ему хочется, заставляя её осуществлять свои мечты и желания. 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 знаете, что мир современных кукол очень велик и многообразен. Изготовленные из искусственных материалов они привлекают нас.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Почему? 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Как вы считаете, от выбора куклы зависит, будущая жизнь ребёнка?</a:t>
            </a:r>
          </a:p>
          <a:p>
            <a:pPr marL="0" indent="432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Выслушиваются ответы родителей.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SIEMENS\Documents\Мои документы\посторонним вход запрещён\детский сад\МОИ   РАЗРАБОТКИ\мастер-класс Куклы делаем мы сами\P108090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771800" y="3501008"/>
            <a:ext cx="3504391" cy="264629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5" name="Прямоугольник 14"/>
          <p:cNvSpPr/>
          <p:nvPr/>
        </p:nvSpPr>
        <p:spPr>
          <a:xfrm>
            <a:off x="323528" y="116632"/>
            <a:ext cx="42004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процесс 6"/>
          <p:cNvSpPr/>
          <p:nvPr/>
        </p:nvSpPr>
        <p:spPr>
          <a:xfrm>
            <a:off x="443543" y="404664"/>
            <a:ext cx="8256917" cy="6048672"/>
          </a:xfrm>
          <a:prstGeom prst="flowChartProcess">
            <a:avLst/>
          </a:prstGeom>
          <a:ln w="76200" cmpd="thickThin">
            <a:solidFill>
              <a:srgbClr val="EE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3"/>
            <a:ext cx="8229600" cy="6048673"/>
          </a:xfrm>
        </p:spPr>
        <p:txBody>
          <a:bodyPr>
            <a:normAutofit fontScale="47500" lnSpcReduction="20000"/>
          </a:bodyPr>
          <a:lstStyle/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Дети во все времена играли в куклы. И сегодня, я хочу познакомить вас с прабабушкой современных кукол. 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Такой русской красавице отводилась главная роль в воспитании и развитии детей. А почему? На этот вопрос мы с вами попробуем ответить вместе.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Русские традиционные куклы делали по разным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поводам,  для разных случаев. Игровые куклы,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предназначались для забавы детям. Обрядовых кукол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почитали и ставили в избе, в красный угол. Они имели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ритуальное назначение. Существовали куклы, служившие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оберегом своим хозяевам.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  Самой распространенной игрушкой на Руси была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тряпичная кукла. В куклы играли все дети примерно до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7 – 8 лет, пока не имели различий в костюме.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Даже в самых бедных крестьянских семьях такие куклы имелись обязательно. </a:t>
            </a:r>
          </a:p>
          <a:p>
            <a:pPr marL="0" indent="43200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Игрушки – куклы берегли. Клали их в приданое.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Пока дети были маленькими, кукол им шили матери, бабушки, старшие сёстры. С пяти лет такую потешку могла делать любая девочка.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3074" name="Picture 2" descr="C:\Users\SIEMENS\Documents\Мои документы\посторонним вход запрещён\детский сад\МОИ   РАЗРАБОТКИ\мастер-класс Куклы делаем мы сами\P1080912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148064" y="1988840"/>
            <a:ext cx="3360373" cy="273630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443541" y="55657"/>
            <a:ext cx="64327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3"/>
            <a:ext cx="8256000" cy="6048673"/>
          </a:xfrm>
          <a:ln w="76200" cmpd="thickThin">
            <a:solidFill>
              <a:srgbClr val="EE0000"/>
            </a:solidFill>
          </a:ln>
        </p:spPr>
        <p:txBody>
          <a:bodyPr>
            <a:normAutofit fontScale="25000" lnSpcReduction="20000"/>
          </a:bodyPr>
          <a:lstStyle/>
          <a:p>
            <a:pPr indent="432000">
              <a:lnSpc>
                <a:spcPct val="170000"/>
              </a:lnSpc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Кукла рассматривалась, как эталон рукоделия. По ним судили о мастерстве и вкусе их владелицы. В кукольных играх дети непроизвольно учились вышивать, прясть, постигали традиционное искусство одевания. 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Подбирая ткани и нитки для будущей куклы, учитывали символический смысл каждого цвета: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красный – само солнце, огонь, символ плодородия;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жёлтый  –  тепло, младенчество;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зелёный – здоровье, молодость;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синий – высокие помыслы и духовное общение;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чёрный – сила, власть, богатство, крепкая семья. 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Русская тряпичная кукла включает в себя несколько 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типов,   сформированных традицией. 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Сейчас мои подружки – мастерицы познакомят 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вас с некоторыми из них</a:t>
            </a:r>
            <a:endParaRPr lang="ru-RU" sz="15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ctr">
              <a:lnSpc>
                <a:spcPct val="150000"/>
              </a:lnSpc>
              <a:spcBef>
                <a:spcPts val="0"/>
              </a:spcBef>
              <a:buNone/>
            </a:pP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ctr">
              <a:lnSpc>
                <a:spcPct val="150000"/>
              </a:lnSpc>
              <a:spcBef>
                <a:spcPts val="0"/>
              </a:spcBef>
              <a:buNone/>
            </a:pPr>
            <a:endParaRPr lang="ru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Родители рассаживаются по несколько человек за каждый стол, </a:t>
            </a:r>
          </a:p>
          <a:p>
            <a:pPr marL="0" indent="43200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где их ожидают мастерицы. Каждая из них рассказывает о своей русской традиционной кукле, способе её изготовления. По окончании работы над куклой, родители меняются местами с родителями из другой группы и т.д. Пока все не попробуют изготовить различные виды кукол.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  <p:pic>
        <p:nvPicPr>
          <p:cNvPr id="10" name="Picture 2" descr="C:\Users\SIEMENS\Documents\Мои документы\посторонним вход запрещён\детский сад\МОИ   РАЗРАБОТКИ\мастер-класс Куклы делаем мы сами\P108091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004048" y="2204864"/>
            <a:ext cx="3456384" cy="271830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5" name="Прямоугольник 14"/>
          <p:cNvSpPr/>
          <p:nvPr/>
        </p:nvSpPr>
        <p:spPr>
          <a:xfrm>
            <a:off x="371533" y="55657"/>
            <a:ext cx="61446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процесс 6"/>
          <p:cNvSpPr/>
          <p:nvPr/>
        </p:nvSpPr>
        <p:spPr>
          <a:xfrm>
            <a:off x="395536" y="404664"/>
            <a:ext cx="8256000" cy="6048672"/>
          </a:xfrm>
          <a:prstGeom prst="flowChartProcess">
            <a:avLst/>
          </a:prstGeom>
          <a:ln w="76200" cmpd="thickThin">
            <a:solidFill>
              <a:srgbClr val="EE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7992888" cy="194421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endParaRPr lang="ru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Рассказ мастерицы на примере вепсской куклы идёт одновременно с её изготовлением.</a:t>
            </a:r>
          </a:p>
          <a:p>
            <a:pPr algn="ctr">
              <a:lnSpc>
                <a:spcPct val="120000"/>
              </a:lnSpc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Вепсская кукла – одна из самых древних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обереговых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кукол. Она сопровождала ребенка с самого детства и до тех пор, пока не "уходила", т.е. не рвалась.  Это образ замужней женщины.  А также символ благополучия и достатка, а её большая грудь –символ сытого, здорового ребёнка.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/>
            </a:r>
            <a:b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  <a:t/>
            </a:r>
            <a:b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airy Tale" pitchFamily="2" charset="0"/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 вепсской  кукле – обереге 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http://img1.liveinternet.ru/images/attach/c/1/55/305/55305495_bba415574.jpg">
            <a:hlinkClick r:id="rId3" tgtFrame="_blank"/>
          </p:cNvPr>
          <p:cNvPicPr/>
          <p:nvPr/>
        </p:nvPicPr>
        <p:blipFill>
          <a:blip r:embed="rId4" cstate="screen">
            <a:lum bright="10000"/>
          </a:blip>
          <a:srcRect/>
          <a:stretch>
            <a:fillRect/>
          </a:stretch>
        </p:blipFill>
        <p:spPr bwMode="auto">
          <a:xfrm>
            <a:off x="6156176" y="3789040"/>
            <a:ext cx="2164315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C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Прямоугольник 15"/>
          <p:cNvSpPr/>
          <p:nvPr/>
        </p:nvSpPr>
        <p:spPr>
          <a:xfrm>
            <a:off x="395536" y="2"/>
            <a:ext cx="57606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467544" y="2492896"/>
            <a:ext cx="7920880" cy="2636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Куколка делалась, как правило, из старых вещей матери. Мама или бабушка отрывали от «счастливых» платьев лоскутки и связывали их в куколку. Жизнь ребёнка должна быть без разрезов и проколов, цельной и счастливой. Именно поэтому при изготовлении куклы не использовались ножницы и иглы, а лоскутки</a:t>
            </a:r>
            <a:r>
              <a:rPr kumimoji="0" lang="ru-RU" sz="5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5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ткани отрывались руками. </a:t>
            </a: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Чтобы её изготовить, понадобиться лоскут отбелённой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0" y="4221088"/>
            <a:ext cx="6228184" cy="172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indent="432000" algn="just">
              <a:lnSpc>
                <a:spcPct val="170000"/>
              </a:lnSpc>
              <a:defRPr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хлопковой ткани, 3 – 4 лоскута цветного ситца, разноцветные </a:t>
            </a:r>
          </a:p>
          <a:p>
            <a:pPr lvl="0" indent="432000" algn="just">
              <a:lnSpc>
                <a:spcPct val="170000"/>
              </a:lnSpc>
              <a:defRPr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обрывки нитей. Голова, ручки и ножки куклы делаются из </a:t>
            </a:r>
          </a:p>
          <a:p>
            <a:pPr lvl="0" indent="432000" algn="just">
              <a:lnSpc>
                <a:spcPct val="170000"/>
              </a:lnSpc>
              <a:defRPr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необработанной ткани или ветоши и скручиваются ниткой. </a:t>
            </a:r>
          </a:p>
          <a:p>
            <a:pPr lvl="0" indent="432000" algn="just">
              <a:lnSpc>
                <a:spcPct val="170000"/>
              </a:lnSpc>
              <a:defRPr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 В наряде куклы обычно присутствует красный цвет – </a:t>
            </a:r>
          </a:p>
          <a:p>
            <a:pPr lvl="0" indent="432000" algn="just">
              <a:lnSpc>
                <a:spcPct val="170000"/>
              </a:lnSpc>
              <a:defRPr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символизирующий тепло, здоровье, радость.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endParaRPr lang="ru-RU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    По окончании изготовления  родителями кукол, все собираются не середине зала.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32000" algn="just">
              <a:lnSpc>
                <a:spcPct val="170000"/>
              </a:lnSpc>
              <a:defRPr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32000" algn="just">
              <a:lnSpc>
                <a:spcPct val="170000"/>
              </a:lnSpc>
              <a:defRPr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32000" algn="just">
              <a:lnSpc>
                <a:spcPct val="170000"/>
              </a:lnSpc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43200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3541" y="404664"/>
            <a:ext cx="8256000" cy="6047982"/>
          </a:xfrm>
          <a:ln w="76200" cmpd="thickThin">
            <a:solidFill>
              <a:srgbClr val="EE0000"/>
            </a:solidFill>
          </a:ln>
        </p:spPr>
        <p:txBody>
          <a:bodyPr>
            <a:normAutofit fontScale="40000" lnSpcReduction="20000"/>
          </a:bodyPr>
          <a:lstStyle/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Какие красавицы – куклы у нас с вами получились. Мы делали этих кукол все вместе, посмотрите,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есть ли среди них одинаковые? //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Выслушиваются ответы родителей.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Каждая кукла индивидуальна, она отражает образ того человека, который её делал.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с вами сделали несколько народных кукол за очень короткое время.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вы считаете, чему может научиться ребёнок в процессе изготовления такой куклы? //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 Выслушиваются ответы родителей.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Обратите внимание, все наши куклы "безлики".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 можете сказать, какое настроение сейчас у этой куклы? 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Выслушиваются ответы родителей.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 же как вы, дети должны выдумать настроение куклы и её характер. Это позволяет детям мечтать и фантазировать. Наделяя куклы теми или иными чертами, ребёнок примеривает на себя «взрослую жизнь», учится быть частью окружающего мира.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Такая добротная и ладная кукла может украсить </a:t>
            </a:r>
          </a:p>
          <a:p>
            <a:pPr marL="0" indent="432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ваш дом или стать хорошим подарком на праздник.</a:t>
            </a: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 marL="0" indent="18000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Ведущая подводит итоги, используя ответы родителей. </a:t>
            </a:r>
          </a:p>
          <a:p>
            <a:pPr marL="0" indent="18000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Благодарит за внимание и прощается: «До новых встреч».</a:t>
            </a:r>
          </a:p>
          <a:p>
            <a:pPr marL="0" indent="180000">
              <a:lnSpc>
                <a:spcPct val="170000"/>
              </a:lnSpc>
              <a:spcBef>
                <a:spcPts val="0"/>
              </a:spcBef>
              <a:buNone/>
            </a:pPr>
            <a:endParaRPr lang="ru-RU" sz="25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80000">
              <a:lnSpc>
                <a:spcPct val="170000"/>
              </a:lnSpc>
              <a:spcBef>
                <a:spcPts val="0"/>
              </a:spcBef>
              <a:buNone/>
            </a:pPr>
            <a:endParaRPr lang="ru-RU" sz="25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80000">
              <a:lnSpc>
                <a:spcPct val="170000"/>
              </a:lnSpc>
              <a:spcBef>
                <a:spcPts val="0"/>
              </a:spcBef>
              <a:buNone/>
            </a:pPr>
            <a:endParaRPr lang="ru-RU" sz="25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80000">
              <a:lnSpc>
                <a:spcPct val="170000"/>
              </a:lnSpc>
              <a:spcBef>
                <a:spcPts val="0"/>
              </a:spcBef>
              <a:buNone/>
            </a:pPr>
            <a:endParaRPr lang="ru-RU" sz="25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8000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* Ответы родителей на вопросы по необходимости могут комментироваться мастерицей.</a:t>
            </a:r>
          </a:p>
          <a:p>
            <a:pPr marL="0" indent="180000">
              <a:lnSpc>
                <a:spcPct val="170000"/>
              </a:lnSpc>
              <a:spcBef>
                <a:spcPts val="0"/>
              </a:spcBef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8" name="Рисунок 7" descr="P108094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16016" y="3717032"/>
            <a:ext cx="3672408" cy="2232248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15" name="Прямоугольник 14"/>
          <p:cNvSpPr/>
          <p:nvPr/>
        </p:nvSpPr>
        <p:spPr>
          <a:xfrm>
            <a:off x="395536" y="55657"/>
            <a:ext cx="60486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67544" y="404664"/>
            <a:ext cx="8256000" cy="5921968"/>
          </a:xfrm>
          <a:prstGeom prst="rect">
            <a:avLst/>
          </a:prstGeom>
          <a:ln w="76200" cmpd="thickThin">
            <a:solidFill>
              <a:srgbClr val="EE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ln w="11430"/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 smtClean="0">
                <a:ln w="11430"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проведении мастер – класса принимали  участие педагоги  детского сада:</a:t>
            </a:r>
          </a:p>
          <a:p>
            <a:pPr algn="ctr"/>
            <a:r>
              <a:rPr lang="ru-RU" sz="1000" dirty="0" smtClean="0">
                <a:ln w="11430"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С.А. </a:t>
            </a:r>
            <a:r>
              <a:rPr lang="ru-RU" sz="1000" dirty="0" err="1" smtClean="0">
                <a:ln w="11430"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Хромцова</a:t>
            </a:r>
            <a:r>
              <a:rPr lang="ru-RU" sz="1000" dirty="0" smtClean="0">
                <a:ln w="11430"/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 М.С. Жданова. </a:t>
            </a:r>
            <a:endParaRPr lang="ru-RU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8" name="Picture 4" descr="Картинка 15 из 169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267744" y="4365104"/>
            <a:ext cx="4320480" cy="1080120"/>
          </a:xfrm>
          <a:prstGeom prst="rect">
            <a:avLst/>
          </a:prstGeom>
          <a:noFill/>
        </p:spPr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28192"/>
          </a:xfrm>
        </p:spPr>
        <p:txBody>
          <a:bodyPr>
            <a:normAutofit fontScale="90000"/>
          </a:bodyPr>
          <a:lstStyle/>
          <a:p>
            <a:pPr marL="342900" indent="-342900" algn="l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http://www.cultnord.ru/www.kenozerje.1771.com/www.kenozerje.17-71.com/www.kenozerje.17-71.com/Trjapichnaja_kukla.html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http://www.katjushik.ru/?s=%D0%B2%D0%B5%D0%BF%D1%81%D1%81%D0%BA%D0%B0%D1%8F+%D0%BA%D1%83%D0%BA%D0%BB%D0%B0&amp;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de-DE" sz="1600" dirty="0" smtClean="0">
                <a:latin typeface="Times New Roman" pitchFamily="18" charset="0"/>
                <a:cs typeface="Times New Roman" pitchFamily="18" charset="0"/>
              </a:rPr>
              <a:t>http://www.koloyar.ru/handcraft/doll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83568" y="692696"/>
            <a:ext cx="7772400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работе были использованы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kumimoji="0" lang="ru-RU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материалы интернет ресурсов:</a:t>
            </a:r>
            <a:r>
              <a:rPr kumimoji="0" lang="ru-RU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55657"/>
            <a:ext cx="60486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http://www.o-detstve.ru/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Портал «О детстве»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6453336"/>
            <a:ext cx="23373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Моя педагогическая инициатива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1061</Words>
  <Application>Microsoft Office PowerPoint</Application>
  <PresentationFormat>Экран (4:3)</PresentationFormat>
  <Paragraphs>180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«Народная                    кукла                                                             своими  руками»                                                                 </vt:lpstr>
      <vt:lpstr> Цель  мастер – класса:  </vt:lpstr>
      <vt:lpstr> Ход мастер – класса: </vt:lpstr>
      <vt:lpstr>Слайд 4</vt:lpstr>
      <vt:lpstr>Слайд 5</vt:lpstr>
      <vt:lpstr>Слайд 6</vt:lpstr>
      <vt:lpstr>  О  вепсской  кукле – обереге </vt:lpstr>
      <vt:lpstr>Слайд 8</vt:lpstr>
      <vt:lpstr>       1.http://www.cultnord.ru/www.kenozerje.1771.com/www.kenozerje.17-71.com/www.kenozerje.17-71.com/Trjapichnaja_kukla.html  2.http://www.katjushik.ru/?s=%D0%B2%D0%B5%D0%BF%D1%81%D1%81%D0%BA%D0%B0%D1%8F+%D0%BA%D1%83%D0%BA%D0%BB%D0%B0&amp;  3.http://www.koloyar.ru/handcraft/doll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Народная кукла  как средство развития ребёнка</dc:title>
  <dc:creator>SIEMENS</dc:creator>
  <cp:lastModifiedBy>SIEMENS</cp:lastModifiedBy>
  <cp:revision>112</cp:revision>
  <dcterms:created xsi:type="dcterms:W3CDTF">2011-12-28T16:15:05Z</dcterms:created>
  <dcterms:modified xsi:type="dcterms:W3CDTF">2012-02-01T01:50:11Z</dcterms:modified>
</cp:coreProperties>
</file>