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40538" cy="9721850"/>
  <p:notesSz cx="6858000" cy="9144000"/>
  <p:defaultTextStyle>
    <a:defPPr>
      <a:defRPr lang="ru-RU"/>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772" y="-90"/>
      </p:cViewPr>
      <p:guideLst>
        <p:guide orient="horz" pos="3063"/>
        <p:guide pos="215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2763" y="3019425"/>
            <a:ext cx="5815012" cy="2084388"/>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5525" y="5508625"/>
            <a:ext cx="4789488" cy="24844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CE2B153-6EBD-4036-961E-C54EE773C4AD}" type="slidenum">
              <a:rPr lang="ru-RU"/>
              <a:pPr/>
              <a:t>‹#›</a:t>
            </a:fld>
            <a:endParaRPr lang="ru-RU"/>
          </a:p>
        </p:txBody>
      </p:sp>
    </p:spTree>
    <p:extLst>
      <p:ext uri="{BB962C8B-B14F-4D97-AF65-F5344CB8AC3E}">
        <p14:creationId xmlns:p14="http://schemas.microsoft.com/office/powerpoint/2010/main" val="5389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B577668-5E63-4C12-B780-FAF69C8EC67E}" type="slidenum">
              <a:rPr lang="ru-RU"/>
              <a:pPr/>
              <a:t>‹#›</a:t>
            </a:fld>
            <a:endParaRPr lang="ru-RU"/>
          </a:p>
        </p:txBody>
      </p:sp>
    </p:spTree>
    <p:extLst>
      <p:ext uri="{BB962C8B-B14F-4D97-AF65-F5344CB8AC3E}">
        <p14:creationId xmlns:p14="http://schemas.microsoft.com/office/powerpoint/2010/main" val="52392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60938" y="388938"/>
            <a:ext cx="1538287" cy="82962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1313" y="388938"/>
            <a:ext cx="4467225" cy="82962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622DB1F-42EE-4B20-A4F5-7065AE0AB053}" type="slidenum">
              <a:rPr lang="ru-RU"/>
              <a:pPr/>
              <a:t>‹#›</a:t>
            </a:fld>
            <a:endParaRPr lang="ru-RU"/>
          </a:p>
        </p:txBody>
      </p:sp>
    </p:spTree>
    <p:extLst>
      <p:ext uri="{BB962C8B-B14F-4D97-AF65-F5344CB8AC3E}">
        <p14:creationId xmlns:p14="http://schemas.microsoft.com/office/powerpoint/2010/main" val="357876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11F52C3-3A2F-48B5-AB54-B5D6CD499C9E}" type="slidenum">
              <a:rPr lang="ru-RU"/>
              <a:pPr/>
              <a:t>‹#›</a:t>
            </a:fld>
            <a:endParaRPr lang="ru-RU"/>
          </a:p>
        </p:txBody>
      </p:sp>
    </p:spTree>
    <p:extLst>
      <p:ext uri="{BB962C8B-B14F-4D97-AF65-F5344CB8AC3E}">
        <p14:creationId xmlns:p14="http://schemas.microsoft.com/office/powerpoint/2010/main" val="49691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6246813"/>
            <a:ext cx="5815013" cy="193198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39750" y="4121150"/>
            <a:ext cx="5815013" cy="21256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94D8939-FB99-468F-A1EC-71C3C43CBA10}" type="slidenum">
              <a:rPr lang="ru-RU"/>
              <a:pPr/>
              <a:t>‹#›</a:t>
            </a:fld>
            <a:endParaRPr lang="ru-RU"/>
          </a:p>
        </p:txBody>
      </p:sp>
    </p:spTree>
    <p:extLst>
      <p:ext uri="{BB962C8B-B14F-4D97-AF65-F5344CB8AC3E}">
        <p14:creationId xmlns:p14="http://schemas.microsoft.com/office/powerpoint/2010/main" val="1902999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41313" y="2268538"/>
            <a:ext cx="3001962" cy="6416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95675" y="2268538"/>
            <a:ext cx="3003550" cy="6416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D8B3D32-F298-431E-A4B5-B75A815513B9}" type="slidenum">
              <a:rPr lang="ru-RU"/>
              <a:pPr/>
              <a:t>‹#›</a:t>
            </a:fld>
            <a:endParaRPr lang="ru-RU"/>
          </a:p>
        </p:txBody>
      </p:sp>
    </p:spTree>
    <p:extLst>
      <p:ext uri="{BB962C8B-B14F-4D97-AF65-F5344CB8AC3E}">
        <p14:creationId xmlns:p14="http://schemas.microsoft.com/office/powerpoint/2010/main" val="69374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313" y="388938"/>
            <a:ext cx="6157912" cy="162083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1313" y="2176463"/>
            <a:ext cx="3022600" cy="906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41313" y="3082925"/>
            <a:ext cx="3022600" cy="5600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75038" y="2176463"/>
            <a:ext cx="3024187" cy="906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3475038" y="3082925"/>
            <a:ext cx="3024187" cy="5600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CE621EA-4847-409E-80B6-B753C87D2D54}" type="slidenum">
              <a:rPr lang="ru-RU"/>
              <a:pPr/>
              <a:t>‹#›</a:t>
            </a:fld>
            <a:endParaRPr lang="ru-RU"/>
          </a:p>
        </p:txBody>
      </p:sp>
    </p:spTree>
    <p:extLst>
      <p:ext uri="{BB962C8B-B14F-4D97-AF65-F5344CB8AC3E}">
        <p14:creationId xmlns:p14="http://schemas.microsoft.com/office/powerpoint/2010/main" val="371018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0794AEF-9AFD-4960-8636-7D24B3EB3AD5}" type="slidenum">
              <a:rPr lang="ru-RU"/>
              <a:pPr/>
              <a:t>‹#›</a:t>
            </a:fld>
            <a:endParaRPr lang="ru-RU"/>
          </a:p>
        </p:txBody>
      </p:sp>
    </p:spTree>
    <p:extLst>
      <p:ext uri="{BB962C8B-B14F-4D97-AF65-F5344CB8AC3E}">
        <p14:creationId xmlns:p14="http://schemas.microsoft.com/office/powerpoint/2010/main" val="712323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F6D1BDB4-64C1-4E64-A1E9-42708869FBFC}" type="slidenum">
              <a:rPr lang="ru-RU"/>
              <a:pPr/>
              <a:t>‹#›</a:t>
            </a:fld>
            <a:endParaRPr lang="ru-RU"/>
          </a:p>
        </p:txBody>
      </p:sp>
    </p:spTree>
    <p:extLst>
      <p:ext uri="{BB962C8B-B14F-4D97-AF65-F5344CB8AC3E}">
        <p14:creationId xmlns:p14="http://schemas.microsoft.com/office/powerpoint/2010/main" val="297111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313" y="387350"/>
            <a:ext cx="2251075" cy="16478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2674938" y="387350"/>
            <a:ext cx="3824287" cy="82962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1313" y="2035175"/>
            <a:ext cx="2251075" cy="6648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5E102F5-DB19-48FC-A973-7A9A0263CADA}" type="slidenum">
              <a:rPr lang="ru-RU"/>
              <a:pPr/>
              <a:t>‹#›</a:t>
            </a:fld>
            <a:endParaRPr lang="ru-RU"/>
          </a:p>
        </p:txBody>
      </p:sp>
    </p:spTree>
    <p:extLst>
      <p:ext uri="{BB962C8B-B14F-4D97-AF65-F5344CB8AC3E}">
        <p14:creationId xmlns:p14="http://schemas.microsoft.com/office/powerpoint/2010/main" val="214139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1438" y="6805613"/>
            <a:ext cx="4103687" cy="8032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1438" y="868363"/>
            <a:ext cx="4103687" cy="58340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1438" y="7608888"/>
            <a:ext cx="4103687" cy="1141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10A50FC-6021-4DF7-8ECF-140C263775C9}" type="slidenum">
              <a:rPr lang="ru-RU"/>
              <a:pPr/>
              <a:t>‹#›</a:t>
            </a:fld>
            <a:endParaRPr lang="ru-RU"/>
          </a:p>
        </p:txBody>
      </p:sp>
    </p:spTree>
    <p:extLst>
      <p:ext uri="{BB962C8B-B14F-4D97-AF65-F5344CB8AC3E}">
        <p14:creationId xmlns:p14="http://schemas.microsoft.com/office/powerpoint/2010/main" val="212476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1313" y="388938"/>
            <a:ext cx="6157912" cy="161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691" tIns="49845" rIns="99691" bIns="49845"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341313" y="2268538"/>
            <a:ext cx="6157912" cy="641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691" tIns="49845" rIns="99691" bIns="49845"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341313" y="8853488"/>
            <a:ext cx="1597025"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691" tIns="49845" rIns="99691" bIns="49845" numCol="1" anchor="t" anchorCtr="0" compatLnSpc="1">
            <a:prstTxWarp prst="textNoShape">
              <a:avLst/>
            </a:prstTxWarp>
          </a:bodyPr>
          <a:lstStyle>
            <a:lvl1pPr defTabSz="996950">
              <a:defRPr sz="1500"/>
            </a:lvl1pPr>
          </a:lstStyle>
          <a:p>
            <a:endParaRPr lang="ru-RU"/>
          </a:p>
        </p:txBody>
      </p:sp>
      <p:sp>
        <p:nvSpPr>
          <p:cNvPr id="1029" name="Rectangle 5"/>
          <p:cNvSpPr>
            <a:spLocks noGrp="1" noChangeArrowheads="1"/>
          </p:cNvSpPr>
          <p:nvPr>
            <p:ph type="ftr" sz="quarter" idx="3"/>
          </p:nvPr>
        </p:nvSpPr>
        <p:spPr bwMode="auto">
          <a:xfrm>
            <a:off x="2338388" y="8853488"/>
            <a:ext cx="2163762"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691" tIns="49845" rIns="99691" bIns="49845" numCol="1" anchor="t" anchorCtr="0" compatLnSpc="1">
            <a:prstTxWarp prst="textNoShape">
              <a:avLst/>
            </a:prstTxWarp>
          </a:bodyPr>
          <a:lstStyle>
            <a:lvl1pPr algn="ctr" defTabSz="996950">
              <a:defRPr sz="1500"/>
            </a:lvl1pPr>
          </a:lstStyle>
          <a:p>
            <a:endParaRPr lang="ru-RU"/>
          </a:p>
        </p:txBody>
      </p:sp>
      <p:sp>
        <p:nvSpPr>
          <p:cNvPr id="1030" name="Rectangle 6"/>
          <p:cNvSpPr>
            <a:spLocks noGrp="1" noChangeArrowheads="1"/>
          </p:cNvSpPr>
          <p:nvPr>
            <p:ph type="sldNum" sz="quarter" idx="4"/>
          </p:nvPr>
        </p:nvSpPr>
        <p:spPr bwMode="auto">
          <a:xfrm>
            <a:off x="4902200" y="8853488"/>
            <a:ext cx="1597025"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691" tIns="49845" rIns="99691" bIns="49845" numCol="1" anchor="t" anchorCtr="0" compatLnSpc="1">
            <a:prstTxWarp prst="textNoShape">
              <a:avLst/>
            </a:prstTxWarp>
          </a:bodyPr>
          <a:lstStyle>
            <a:lvl1pPr algn="r" defTabSz="996950">
              <a:defRPr sz="1500"/>
            </a:lvl1pPr>
          </a:lstStyle>
          <a:p>
            <a:fld id="{2ACECF02-BCE1-49F1-A805-581F7D870FC1}"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6950" rtl="0" fontAlgn="base">
        <a:spcBef>
          <a:spcPct val="0"/>
        </a:spcBef>
        <a:spcAft>
          <a:spcPct val="0"/>
        </a:spcAft>
        <a:defRPr sz="4800">
          <a:solidFill>
            <a:schemeClr val="tx2"/>
          </a:solidFill>
          <a:latin typeface="+mj-lt"/>
          <a:ea typeface="+mj-ea"/>
          <a:cs typeface="+mj-cs"/>
        </a:defRPr>
      </a:lvl1pPr>
      <a:lvl2pPr algn="ctr" defTabSz="996950" rtl="0" fontAlgn="base">
        <a:spcBef>
          <a:spcPct val="0"/>
        </a:spcBef>
        <a:spcAft>
          <a:spcPct val="0"/>
        </a:spcAft>
        <a:defRPr sz="4800">
          <a:solidFill>
            <a:schemeClr val="tx2"/>
          </a:solidFill>
          <a:latin typeface="Arial" charset="0"/>
        </a:defRPr>
      </a:lvl2pPr>
      <a:lvl3pPr algn="ctr" defTabSz="996950" rtl="0" fontAlgn="base">
        <a:spcBef>
          <a:spcPct val="0"/>
        </a:spcBef>
        <a:spcAft>
          <a:spcPct val="0"/>
        </a:spcAft>
        <a:defRPr sz="4800">
          <a:solidFill>
            <a:schemeClr val="tx2"/>
          </a:solidFill>
          <a:latin typeface="Arial" charset="0"/>
        </a:defRPr>
      </a:lvl3pPr>
      <a:lvl4pPr algn="ctr" defTabSz="996950" rtl="0" fontAlgn="base">
        <a:spcBef>
          <a:spcPct val="0"/>
        </a:spcBef>
        <a:spcAft>
          <a:spcPct val="0"/>
        </a:spcAft>
        <a:defRPr sz="4800">
          <a:solidFill>
            <a:schemeClr val="tx2"/>
          </a:solidFill>
          <a:latin typeface="Arial" charset="0"/>
        </a:defRPr>
      </a:lvl4pPr>
      <a:lvl5pPr algn="ctr" defTabSz="996950" rtl="0" fontAlgn="base">
        <a:spcBef>
          <a:spcPct val="0"/>
        </a:spcBef>
        <a:spcAft>
          <a:spcPct val="0"/>
        </a:spcAft>
        <a:defRPr sz="4800">
          <a:solidFill>
            <a:schemeClr val="tx2"/>
          </a:solidFill>
          <a:latin typeface="Arial" charset="0"/>
        </a:defRPr>
      </a:lvl5pPr>
      <a:lvl6pPr marL="457200" algn="ctr" defTabSz="996950" rtl="0" fontAlgn="base">
        <a:spcBef>
          <a:spcPct val="0"/>
        </a:spcBef>
        <a:spcAft>
          <a:spcPct val="0"/>
        </a:spcAft>
        <a:defRPr sz="4800">
          <a:solidFill>
            <a:schemeClr val="tx2"/>
          </a:solidFill>
          <a:latin typeface="Arial" charset="0"/>
        </a:defRPr>
      </a:lvl6pPr>
      <a:lvl7pPr marL="914400" algn="ctr" defTabSz="996950" rtl="0" fontAlgn="base">
        <a:spcBef>
          <a:spcPct val="0"/>
        </a:spcBef>
        <a:spcAft>
          <a:spcPct val="0"/>
        </a:spcAft>
        <a:defRPr sz="4800">
          <a:solidFill>
            <a:schemeClr val="tx2"/>
          </a:solidFill>
          <a:latin typeface="Arial" charset="0"/>
        </a:defRPr>
      </a:lvl7pPr>
      <a:lvl8pPr marL="1371600" algn="ctr" defTabSz="996950" rtl="0" fontAlgn="base">
        <a:spcBef>
          <a:spcPct val="0"/>
        </a:spcBef>
        <a:spcAft>
          <a:spcPct val="0"/>
        </a:spcAft>
        <a:defRPr sz="4800">
          <a:solidFill>
            <a:schemeClr val="tx2"/>
          </a:solidFill>
          <a:latin typeface="Arial" charset="0"/>
        </a:defRPr>
      </a:lvl8pPr>
      <a:lvl9pPr marL="1828800" algn="ctr" defTabSz="996950" rtl="0" fontAlgn="base">
        <a:spcBef>
          <a:spcPct val="0"/>
        </a:spcBef>
        <a:spcAft>
          <a:spcPct val="0"/>
        </a:spcAft>
        <a:defRPr sz="4800">
          <a:solidFill>
            <a:schemeClr val="tx2"/>
          </a:solidFill>
          <a:latin typeface="Arial" charset="0"/>
        </a:defRPr>
      </a:lvl9pPr>
    </p:titleStyle>
    <p:bodyStyle>
      <a:lvl1pPr marL="373063" indent="-373063" algn="l" defTabSz="996950" rtl="0" fontAlgn="base">
        <a:spcBef>
          <a:spcPct val="20000"/>
        </a:spcBef>
        <a:spcAft>
          <a:spcPct val="0"/>
        </a:spcAft>
        <a:buChar char="•"/>
        <a:defRPr sz="3500">
          <a:solidFill>
            <a:schemeClr val="tx1"/>
          </a:solidFill>
          <a:latin typeface="+mn-lt"/>
          <a:ea typeface="+mn-ea"/>
          <a:cs typeface="+mn-cs"/>
        </a:defRPr>
      </a:lvl1pPr>
      <a:lvl2pPr marL="809625" indent="-311150" algn="l" defTabSz="996950" rtl="0" fontAlgn="base">
        <a:spcBef>
          <a:spcPct val="20000"/>
        </a:spcBef>
        <a:spcAft>
          <a:spcPct val="0"/>
        </a:spcAft>
        <a:buChar char="–"/>
        <a:defRPr sz="3000">
          <a:solidFill>
            <a:schemeClr val="tx1"/>
          </a:solidFill>
          <a:latin typeface="+mn-lt"/>
        </a:defRPr>
      </a:lvl2pPr>
      <a:lvl3pPr marL="1246188" indent="-249238" algn="l" defTabSz="996950" rtl="0" fontAlgn="base">
        <a:spcBef>
          <a:spcPct val="20000"/>
        </a:spcBef>
        <a:spcAft>
          <a:spcPct val="0"/>
        </a:spcAft>
        <a:buChar char="•"/>
        <a:defRPr sz="2700">
          <a:solidFill>
            <a:schemeClr val="tx1"/>
          </a:solidFill>
          <a:latin typeface="+mn-lt"/>
        </a:defRPr>
      </a:lvl3pPr>
      <a:lvl4pPr marL="1743075" indent="-247650" algn="l" defTabSz="996950" rtl="0" fontAlgn="base">
        <a:spcBef>
          <a:spcPct val="20000"/>
        </a:spcBef>
        <a:spcAft>
          <a:spcPct val="0"/>
        </a:spcAft>
        <a:buChar char="–"/>
        <a:defRPr sz="2200">
          <a:solidFill>
            <a:schemeClr val="tx1"/>
          </a:solidFill>
          <a:latin typeface="+mn-lt"/>
        </a:defRPr>
      </a:lvl4pPr>
      <a:lvl5pPr marL="2243138" indent="-249238" algn="l" defTabSz="996950" rtl="0" fontAlgn="base">
        <a:spcBef>
          <a:spcPct val="20000"/>
        </a:spcBef>
        <a:spcAft>
          <a:spcPct val="0"/>
        </a:spcAft>
        <a:buChar char="»"/>
        <a:defRPr sz="2200">
          <a:solidFill>
            <a:schemeClr val="tx1"/>
          </a:solidFill>
          <a:latin typeface="+mn-lt"/>
        </a:defRPr>
      </a:lvl5pPr>
      <a:lvl6pPr marL="2700338" indent="-249238" algn="l" defTabSz="996950" rtl="0" fontAlgn="base">
        <a:spcBef>
          <a:spcPct val="20000"/>
        </a:spcBef>
        <a:spcAft>
          <a:spcPct val="0"/>
        </a:spcAft>
        <a:buChar char="»"/>
        <a:defRPr sz="2200">
          <a:solidFill>
            <a:schemeClr val="tx1"/>
          </a:solidFill>
          <a:latin typeface="+mn-lt"/>
        </a:defRPr>
      </a:lvl6pPr>
      <a:lvl7pPr marL="3157538" indent="-249238" algn="l" defTabSz="996950" rtl="0" fontAlgn="base">
        <a:spcBef>
          <a:spcPct val="20000"/>
        </a:spcBef>
        <a:spcAft>
          <a:spcPct val="0"/>
        </a:spcAft>
        <a:buChar char="»"/>
        <a:defRPr sz="2200">
          <a:solidFill>
            <a:schemeClr val="tx1"/>
          </a:solidFill>
          <a:latin typeface="+mn-lt"/>
        </a:defRPr>
      </a:lvl7pPr>
      <a:lvl8pPr marL="3614738" indent="-249238" algn="l" defTabSz="996950" rtl="0" fontAlgn="base">
        <a:spcBef>
          <a:spcPct val="20000"/>
        </a:spcBef>
        <a:spcAft>
          <a:spcPct val="0"/>
        </a:spcAft>
        <a:buChar char="»"/>
        <a:defRPr sz="2200">
          <a:solidFill>
            <a:schemeClr val="tx1"/>
          </a:solidFill>
          <a:latin typeface="+mn-lt"/>
        </a:defRPr>
      </a:lvl8pPr>
      <a:lvl9pPr marL="4071938" indent="-249238" algn="l" defTabSz="996950" rtl="0" fontAlgn="base">
        <a:spcBef>
          <a:spcPct val="20000"/>
        </a:spcBef>
        <a:spcAft>
          <a:spcPct val="0"/>
        </a:spcAft>
        <a:buChar char="»"/>
        <a:defRPr sz="22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2" name="Picture 12"/>
          <p:cNvPicPr>
            <a:picLocks noChangeAspect="1" noChangeArrowheads="1"/>
          </p:cNvPicPr>
          <p:nvPr/>
        </p:nvPicPr>
        <p:blipFill rotWithShape="1">
          <a:blip r:embed="rId2">
            <a:extLst>
              <a:ext uri="{28A0092B-C50C-407E-A947-70E740481C1C}">
                <a14:useLocalDpi xmlns:a14="http://schemas.microsoft.com/office/drawing/2010/main" val="0"/>
              </a:ext>
            </a:extLst>
          </a:blip>
          <a:srcRect t="6139"/>
          <a:stretch/>
        </p:blipFill>
        <p:spPr bwMode="auto">
          <a:xfrm>
            <a:off x="280988" y="1797803"/>
            <a:ext cx="6307137" cy="792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3" name="WordArt 13"/>
          <p:cNvSpPr>
            <a:spLocks noChangeArrowheads="1" noChangeShapeType="1" noTextEdit="1"/>
          </p:cNvSpPr>
          <p:nvPr/>
        </p:nvSpPr>
        <p:spPr bwMode="auto">
          <a:xfrm>
            <a:off x="549961" y="190553"/>
            <a:ext cx="5700712" cy="1114425"/>
          </a:xfrm>
          <a:prstGeom prst="rect">
            <a:avLst/>
          </a:prstGeom>
        </p:spPr>
        <p:txBody>
          <a:bodyPr wrap="none" fromWordArt="1">
            <a:prstTxWarp prst="textPlain">
              <a:avLst>
                <a:gd name="adj" fmla="val 50000"/>
              </a:avLst>
            </a:prstTxWarp>
          </a:bodyPr>
          <a:lstStyle/>
          <a:p>
            <a:pPr algn="ctr"/>
            <a:r>
              <a:rPr lang="ru-RU"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Cambria"/>
              </a:rPr>
              <a:t>Уважаемые родители!</a:t>
            </a:r>
          </a:p>
        </p:txBody>
      </p:sp>
      <p:sp>
        <p:nvSpPr>
          <p:cNvPr id="5134" name="Rectangle 14"/>
          <p:cNvSpPr>
            <a:spLocks noChangeArrowheads="1"/>
          </p:cNvSpPr>
          <p:nvPr/>
        </p:nvSpPr>
        <p:spPr bwMode="auto">
          <a:xfrm>
            <a:off x="-15190" y="1304978"/>
            <a:ext cx="6831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96950"/>
            <a:r>
              <a:rPr lang="ru-RU" b="1" dirty="0">
                <a:solidFill>
                  <a:srgbClr val="FF3399"/>
                </a:solidFill>
              </a:rPr>
              <a:t>Помните, что жизнь вашего ребёнка - самое ценное!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07345" y="2352944"/>
            <a:ext cx="6716713" cy="7451725"/>
          </a:xfrm>
        </p:spPr>
      </p:pic>
      <p:sp>
        <p:nvSpPr>
          <p:cNvPr id="6149" name="WordArt 5"/>
          <p:cNvSpPr>
            <a:spLocks noChangeArrowheads="1" noChangeShapeType="1" noTextEdit="1"/>
          </p:cNvSpPr>
          <p:nvPr/>
        </p:nvSpPr>
        <p:spPr bwMode="auto">
          <a:xfrm>
            <a:off x="1135063" y="1355725"/>
            <a:ext cx="5105400" cy="838200"/>
          </a:xfrm>
          <a:prstGeom prst="rect">
            <a:avLst/>
          </a:prstGeom>
        </p:spPr>
        <p:txBody>
          <a:bodyPr wrap="none" fromWordArt="1">
            <a:prstTxWarp prst="textPlain">
              <a:avLst>
                <a:gd name="adj" fmla="val 50000"/>
              </a:avLst>
            </a:prstTxWarp>
          </a:bodyPr>
          <a:lstStyle/>
          <a:p>
            <a:pPr algn="ctr"/>
            <a:r>
              <a:rPr lang="ru-RU" sz="3600" b="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Cambria"/>
              </a:rPr>
              <a:t>Повторите с детьми:</a:t>
            </a:r>
          </a:p>
        </p:txBody>
      </p:sp>
      <p:sp>
        <p:nvSpPr>
          <p:cNvPr id="6150" name="Rectangle 6"/>
          <p:cNvSpPr>
            <a:spLocks noChangeArrowheads="1"/>
          </p:cNvSpPr>
          <p:nvPr/>
        </p:nvSpPr>
        <p:spPr bwMode="auto">
          <a:xfrm rot="10792760" flipV="1">
            <a:off x="-1588" y="152400"/>
            <a:ext cx="67071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ru-RU" b="1">
                <a:solidFill>
                  <a:srgbClr val="FF3399"/>
                </a:solidFill>
              </a:rPr>
              <a:t>Напоминайте ежедневно своим детям о мерах предосторожности на проезжей части дороги и правилах поведения на улице. </a:t>
            </a:r>
          </a:p>
        </p:txBody>
      </p:sp>
      <p:sp>
        <p:nvSpPr>
          <p:cNvPr id="2" name="Прямоугольник 1"/>
          <p:cNvSpPr/>
          <p:nvPr/>
        </p:nvSpPr>
        <p:spPr bwMode="auto">
          <a:xfrm>
            <a:off x="400992" y="5165725"/>
            <a:ext cx="5868194" cy="42672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9695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smtClean="0">
              <a:ln>
                <a:noFill/>
              </a:ln>
              <a:solidFill>
                <a:schemeClr val="bg1"/>
              </a:solidFill>
              <a:effectLst/>
              <a:latin typeface="Arial" charset="0"/>
            </a:endParaRPr>
          </a:p>
        </p:txBody>
      </p:sp>
      <p:sp>
        <p:nvSpPr>
          <p:cNvPr id="7" name="Прямоугольник 6"/>
          <p:cNvSpPr/>
          <p:nvPr/>
        </p:nvSpPr>
        <p:spPr>
          <a:xfrm>
            <a:off x="313169" y="5013325"/>
            <a:ext cx="6096000" cy="3539430"/>
          </a:xfrm>
          <a:prstGeom prst="rect">
            <a:avLst/>
          </a:prstGeom>
          <a:noFill/>
        </p:spPr>
        <p:txBody>
          <a:bodyPr wrap="square" lIns="91440" tIns="45720" rIns="91440" bIns="45720">
            <a:spAutoFit/>
          </a:bodyPr>
          <a:lstStyle/>
          <a:p>
            <a:pPr algn="ctr"/>
            <a:r>
              <a:rPr lang="ru-RU"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Переход улицы без светофора.</a:t>
            </a:r>
          </a:p>
          <a:p>
            <a:pPr algn="ctr"/>
            <a:endParaRPr lang="ru-RU"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ru-RU" sz="16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На перекрёстке научите замечать машины,  готовящиеся к повороту направо и налево. </a:t>
            </a:r>
            <a:r>
              <a:rPr lang="ru-RU"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Как правило машина, делающая поворот направо, з</a:t>
            </a:r>
            <a:r>
              <a:rPr lang="ru-RU" sz="16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анимает крайний правый ряд и включает показатель поворота. </a:t>
            </a:r>
            <a:r>
              <a:rPr lang="ru-RU"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Нельзя стоять вплотную к машине – она может зацепить, сбить, </a:t>
            </a:r>
            <a:r>
              <a:rPr lang="ru-RU" sz="16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наехать задними колёсами.</a:t>
            </a:r>
          </a:p>
          <a:p>
            <a:pPr algn="ctr"/>
            <a:r>
              <a:rPr lang="ru-RU"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rPr>
              <a:t>Наблюдая за приближающимися крупными машинами (автобусами, грузовиками), обращайте внимание ребёнка на то, что сзади этой машины может скрываться другая, которая едет даже может быть, быстрее. Поэтому лучше подождать, если нет уверенности, что скрытой опасности нет.</a:t>
            </a:r>
          </a:p>
          <a:p>
            <a:pPr algn="ctr"/>
            <a:endParaRPr lang="ru-RU" sz="16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9695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9695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130</TotalTime>
  <Words>130</Words>
  <Application>Microsoft Office PowerPoint</Application>
  <PresentationFormat>Произвольный</PresentationFormat>
  <Paragraphs>8</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Оформление по умолчанию</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cp:lastPrinted>1601-01-01T00:00:00Z</cp:lastPrinted>
  <dcterms:created xsi:type="dcterms:W3CDTF">1601-01-01T00:00:00Z</dcterms:created>
  <dcterms:modified xsi:type="dcterms:W3CDTF">2013-10-06T10:16:20Z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