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0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6975308641975308E-2"/>
          <c:y val="0.12729578213520526"/>
          <c:w val="0.81118438320209973"/>
          <c:h val="0.839031825934060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Уровни подвижности детей</c:v>
                </c:pt>
              </c:strCache>
            </c:strRef>
          </c:tx>
          <c:dLbls>
            <c:dLbl>
              <c:idx val="0"/>
              <c:layout>
                <c:manualLayout>
                  <c:x val="-6.1027631962671275E-2"/>
                  <c:y val="0.12366649926214598"/>
                </c:manualLayout>
              </c:layout>
              <c:showVal val="1"/>
            </c:dLbl>
            <c:dLbl>
              <c:idx val="1"/>
              <c:layout>
                <c:manualLayout>
                  <c:x val="-0.22280979634490133"/>
                  <c:y val="-0.13032983256822914"/>
                </c:manualLayout>
              </c:layout>
              <c:showVal val="1"/>
            </c:dLbl>
            <c:dLbl>
              <c:idx val="2"/>
              <c:layout>
                <c:manualLayout>
                  <c:x val="0.16396604938271606"/>
                  <c:y val="-8.479145764116941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Малая</c:v>
                </c:pt>
                <c:pt idx="1">
                  <c:v>Средняя </c:v>
                </c:pt>
                <c:pt idx="2">
                  <c:v>Высокая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7</c:v>
                </c:pt>
                <c:pt idx="2">
                  <c:v>10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AF3356-CAA7-4A67-B1CD-E47EE65193C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D2D058-DFC0-466D-B6FC-232B87F2FEEA}">
      <dgm:prSet phldrT="[Текст]"/>
      <dgm:spPr/>
      <dgm:t>
        <a:bodyPr/>
        <a:lstStyle/>
        <a:p>
          <a:r>
            <a:rPr lang="ru-RU" dirty="0" smtClean="0"/>
            <a:t>Не толкаться (а также драться, кусаться)!</a:t>
          </a:r>
          <a:endParaRPr lang="ru-RU" dirty="0"/>
        </a:p>
      </dgm:t>
    </dgm:pt>
    <dgm:pt modelId="{7AF5CCE5-E07F-41B2-94C1-FA854D82AEED}" type="parTrans" cxnId="{C01905D2-B77F-4706-B3FA-502D1A7EBD07}">
      <dgm:prSet/>
      <dgm:spPr/>
      <dgm:t>
        <a:bodyPr/>
        <a:lstStyle/>
        <a:p>
          <a:endParaRPr lang="ru-RU"/>
        </a:p>
      </dgm:t>
    </dgm:pt>
    <dgm:pt modelId="{CE934661-4E33-44F4-A90B-89148B8CC5ED}" type="sibTrans" cxnId="{C01905D2-B77F-4706-B3FA-502D1A7EBD07}">
      <dgm:prSet/>
      <dgm:spPr/>
      <dgm:t>
        <a:bodyPr/>
        <a:lstStyle/>
        <a:p>
          <a:endParaRPr lang="ru-RU"/>
        </a:p>
      </dgm:t>
    </dgm:pt>
    <dgm:pt modelId="{30BDE339-D8A7-419D-BB1D-5E8CC81DBB40}">
      <dgm:prSet phldrT="[Текст]"/>
      <dgm:spPr/>
      <dgm:t>
        <a:bodyPr/>
        <a:lstStyle/>
        <a:p>
          <a:r>
            <a:rPr lang="ru-RU" dirty="0" smtClean="0"/>
            <a:t>Слушать других!</a:t>
          </a:r>
          <a:endParaRPr lang="ru-RU" dirty="0"/>
        </a:p>
      </dgm:t>
    </dgm:pt>
    <dgm:pt modelId="{5A4510BA-4A71-4DEA-8B4E-A5D7CAE7F55E}" type="parTrans" cxnId="{D1006656-EAEC-4CE8-9D0D-7E1050067669}">
      <dgm:prSet/>
      <dgm:spPr/>
      <dgm:t>
        <a:bodyPr/>
        <a:lstStyle/>
        <a:p>
          <a:endParaRPr lang="ru-RU"/>
        </a:p>
      </dgm:t>
    </dgm:pt>
    <dgm:pt modelId="{14BEAFD8-792A-46EC-B44B-91F2B82E959A}" type="sibTrans" cxnId="{D1006656-EAEC-4CE8-9D0D-7E1050067669}">
      <dgm:prSet/>
      <dgm:spPr/>
      <dgm:t>
        <a:bodyPr/>
        <a:lstStyle/>
        <a:p>
          <a:endParaRPr lang="ru-RU"/>
        </a:p>
      </dgm:t>
    </dgm:pt>
    <dgm:pt modelId="{6D62BF55-F13F-4D01-8419-8914600F0630}">
      <dgm:prSet phldrT="[Текст]"/>
      <dgm:spPr/>
      <dgm:t>
        <a:bodyPr/>
        <a:lstStyle/>
        <a:p>
          <a:r>
            <a:rPr lang="ru-RU" dirty="0" smtClean="0"/>
            <a:t>Делать только то, что нравиться!</a:t>
          </a:r>
          <a:endParaRPr lang="ru-RU" dirty="0"/>
        </a:p>
      </dgm:t>
    </dgm:pt>
    <dgm:pt modelId="{0B77A407-DA8A-4EAC-808C-41E77EBD0A35}" type="parTrans" cxnId="{1AEA2383-7F22-4553-93B9-157A73458F07}">
      <dgm:prSet/>
      <dgm:spPr/>
      <dgm:t>
        <a:bodyPr/>
        <a:lstStyle/>
        <a:p>
          <a:endParaRPr lang="ru-RU"/>
        </a:p>
      </dgm:t>
    </dgm:pt>
    <dgm:pt modelId="{FFB402A9-9D61-4AAE-9AA5-91D041DD37E8}" type="sibTrans" cxnId="{1AEA2383-7F22-4553-93B9-157A73458F07}">
      <dgm:prSet/>
      <dgm:spPr/>
      <dgm:t>
        <a:bodyPr/>
        <a:lstStyle/>
        <a:p>
          <a:endParaRPr lang="ru-RU"/>
        </a:p>
      </dgm:t>
    </dgm:pt>
    <dgm:pt modelId="{0435E507-1D77-4318-BEDB-1E41414621C4}" type="pres">
      <dgm:prSet presAssocID="{3FAF3356-CAA7-4A67-B1CD-E47EE65193C3}" presName="linear" presStyleCnt="0">
        <dgm:presLayoutVars>
          <dgm:dir/>
          <dgm:animLvl val="lvl"/>
          <dgm:resizeHandles val="exact"/>
        </dgm:presLayoutVars>
      </dgm:prSet>
      <dgm:spPr/>
    </dgm:pt>
    <dgm:pt modelId="{74BA977B-D52C-4767-8A5F-D82538872B39}" type="pres">
      <dgm:prSet presAssocID="{CBD2D058-DFC0-466D-B6FC-232B87F2FEEA}" presName="parentLin" presStyleCnt="0"/>
      <dgm:spPr/>
    </dgm:pt>
    <dgm:pt modelId="{8196E05D-8413-44A3-89DA-23359214E1EF}" type="pres">
      <dgm:prSet presAssocID="{CBD2D058-DFC0-466D-B6FC-232B87F2FEEA}" presName="parentLeftMargin" presStyleLbl="node1" presStyleIdx="0" presStyleCnt="3"/>
      <dgm:spPr/>
    </dgm:pt>
    <dgm:pt modelId="{80CC8D61-2B1D-4A70-8A1F-F3FA98D2D43B}" type="pres">
      <dgm:prSet presAssocID="{CBD2D058-DFC0-466D-B6FC-232B87F2FEE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2984A8-B7F8-42F0-9455-20A727042165}" type="pres">
      <dgm:prSet presAssocID="{CBD2D058-DFC0-466D-B6FC-232B87F2FEEA}" presName="negativeSpace" presStyleCnt="0"/>
      <dgm:spPr/>
    </dgm:pt>
    <dgm:pt modelId="{02CB3393-836D-4993-9748-07E4D6BFAA25}" type="pres">
      <dgm:prSet presAssocID="{CBD2D058-DFC0-466D-B6FC-232B87F2FEEA}" presName="childText" presStyleLbl="conFgAcc1" presStyleIdx="0" presStyleCnt="3">
        <dgm:presLayoutVars>
          <dgm:bulletEnabled val="1"/>
        </dgm:presLayoutVars>
      </dgm:prSet>
      <dgm:spPr/>
    </dgm:pt>
    <dgm:pt modelId="{2071839C-3553-4182-915C-1A0C3B376469}" type="pres">
      <dgm:prSet presAssocID="{CE934661-4E33-44F4-A90B-89148B8CC5ED}" presName="spaceBetweenRectangles" presStyleCnt="0"/>
      <dgm:spPr/>
    </dgm:pt>
    <dgm:pt modelId="{DD86A3AC-BC20-44C4-87EA-EBABBFBD5AB5}" type="pres">
      <dgm:prSet presAssocID="{30BDE339-D8A7-419D-BB1D-5E8CC81DBB40}" presName="parentLin" presStyleCnt="0"/>
      <dgm:spPr/>
    </dgm:pt>
    <dgm:pt modelId="{C4013FCF-B3E3-4A95-9A35-293D04A69747}" type="pres">
      <dgm:prSet presAssocID="{30BDE339-D8A7-419D-BB1D-5E8CC81DBB40}" presName="parentLeftMargin" presStyleLbl="node1" presStyleIdx="0" presStyleCnt="3"/>
      <dgm:spPr/>
    </dgm:pt>
    <dgm:pt modelId="{740FD4D3-2327-4384-BB2A-CB2CBA4F4594}" type="pres">
      <dgm:prSet presAssocID="{30BDE339-D8A7-419D-BB1D-5E8CC81DBB4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4B8EE72-2D67-43CA-82A2-0D110CEFD857}" type="pres">
      <dgm:prSet presAssocID="{30BDE339-D8A7-419D-BB1D-5E8CC81DBB40}" presName="negativeSpace" presStyleCnt="0"/>
      <dgm:spPr/>
    </dgm:pt>
    <dgm:pt modelId="{84666C80-C00D-4776-AC57-E698BF99E939}" type="pres">
      <dgm:prSet presAssocID="{30BDE339-D8A7-419D-BB1D-5E8CC81DBB40}" presName="childText" presStyleLbl="conFgAcc1" presStyleIdx="1" presStyleCnt="3">
        <dgm:presLayoutVars>
          <dgm:bulletEnabled val="1"/>
        </dgm:presLayoutVars>
      </dgm:prSet>
      <dgm:spPr/>
    </dgm:pt>
    <dgm:pt modelId="{9861C519-1588-4FFD-88A1-3D91861E4D20}" type="pres">
      <dgm:prSet presAssocID="{14BEAFD8-792A-46EC-B44B-91F2B82E959A}" presName="spaceBetweenRectangles" presStyleCnt="0"/>
      <dgm:spPr/>
    </dgm:pt>
    <dgm:pt modelId="{8C056F9A-B481-4651-8F28-AEFF3A85B30E}" type="pres">
      <dgm:prSet presAssocID="{6D62BF55-F13F-4D01-8419-8914600F0630}" presName="parentLin" presStyleCnt="0"/>
      <dgm:spPr/>
    </dgm:pt>
    <dgm:pt modelId="{EBFE0646-BB7C-48EB-B3CB-E6439B658FBE}" type="pres">
      <dgm:prSet presAssocID="{6D62BF55-F13F-4D01-8419-8914600F0630}" presName="parentLeftMargin" presStyleLbl="node1" presStyleIdx="1" presStyleCnt="3"/>
      <dgm:spPr/>
    </dgm:pt>
    <dgm:pt modelId="{17C928EF-19BC-4760-BD1B-26C3BB147AB6}" type="pres">
      <dgm:prSet presAssocID="{6D62BF55-F13F-4D01-8419-8914600F063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F59E6-7B6D-4822-8870-15274C54836D}" type="pres">
      <dgm:prSet presAssocID="{6D62BF55-F13F-4D01-8419-8914600F0630}" presName="negativeSpace" presStyleCnt="0"/>
      <dgm:spPr/>
    </dgm:pt>
    <dgm:pt modelId="{817B6071-9A58-4B34-AFA9-0889F283F653}" type="pres">
      <dgm:prSet presAssocID="{6D62BF55-F13F-4D01-8419-8914600F063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4850C45-5910-4FA0-B3C1-326D92DA47DC}" type="presOf" srcId="{30BDE339-D8A7-419D-BB1D-5E8CC81DBB40}" destId="{C4013FCF-B3E3-4A95-9A35-293D04A69747}" srcOrd="0" destOrd="0" presId="urn:microsoft.com/office/officeart/2005/8/layout/list1"/>
    <dgm:cxn modelId="{F925EF07-7CC9-4B28-BB14-80A5D67EB2C7}" type="presOf" srcId="{3FAF3356-CAA7-4A67-B1CD-E47EE65193C3}" destId="{0435E507-1D77-4318-BEDB-1E41414621C4}" srcOrd="0" destOrd="0" presId="urn:microsoft.com/office/officeart/2005/8/layout/list1"/>
    <dgm:cxn modelId="{1AEA2383-7F22-4553-93B9-157A73458F07}" srcId="{3FAF3356-CAA7-4A67-B1CD-E47EE65193C3}" destId="{6D62BF55-F13F-4D01-8419-8914600F0630}" srcOrd="2" destOrd="0" parTransId="{0B77A407-DA8A-4EAC-808C-41E77EBD0A35}" sibTransId="{FFB402A9-9D61-4AAE-9AA5-91D041DD37E8}"/>
    <dgm:cxn modelId="{D1006656-EAEC-4CE8-9D0D-7E1050067669}" srcId="{3FAF3356-CAA7-4A67-B1CD-E47EE65193C3}" destId="{30BDE339-D8A7-419D-BB1D-5E8CC81DBB40}" srcOrd="1" destOrd="0" parTransId="{5A4510BA-4A71-4DEA-8B4E-A5D7CAE7F55E}" sibTransId="{14BEAFD8-792A-46EC-B44B-91F2B82E959A}"/>
    <dgm:cxn modelId="{9AE228A5-4529-48DA-A1F5-26EDB9767A3B}" type="presOf" srcId="{30BDE339-D8A7-419D-BB1D-5E8CC81DBB40}" destId="{740FD4D3-2327-4384-BB2A-CB2CBA4F4594}" srcOrd="1" destOrd="0" presId="urn:microsoft.com/office/officeart/2005/8/layout/list1"/>
    <dgm:cxn modelId="{679DE636-7888-4D12-B733-EB90923E3278}" type="presOf" srcId="{6D62BF55-F13F-4D01-8419-8914600F0630}" destId="{EBFE0646-BB7C-48EB-B3CB-E6439B658FBE}" srcOrd="0" destOrd="0" presId="urn:microsoft.com/office/officeart/2005/8/layout/list1"/>
    <dgm:cxn modelId="{8560A1D0-AE04-4320-90C7-53DBCB5C79C1}" type="presOf" srcId="{CBD2D058-DFC0-466D-B6FC-232B87F2FEEA}" destId="{8196E05D-8413-44A3-89DA-23359214E1EF}" srcOrd="0" destOrd="0" presId="urn:microsoft.com/office/officeart/2005/8/layout/list1"/>
    <dgm:cxn modelId="{FB7C2D86-468D-4AEE-896B-C2D842024EDF}" type="presOf" srcId="{CBD2D058-DFC0-466D-B6FC-232B87F2FEEA}" destId="{80CC8D61-2B1D-4A70-8A1F-F3FA98D2D43B}" srcOrd="1" destOrd="0" presId="urn:microsoft.com/office/officeart/2005/8/layout/list1"/>
    <dgm:cxn modelId="{339BF594-E10A-4DE6-9FB7-89A6C206DC0D}" type="presOf" srcId="{6D62BF55-F13F-4D01-8419-8914600F0630}" destId="{17C928EF-19BC-4760-BD1B-26C3BB147AB6}" srcOrd="1" destOrd="0" presId="urn:microsoft.com/office/officeart/2005/8/layout/list1"/>
    <dgm:cxn modelId="{C01905D2-B77F-4706-B3FA-502D1A7EBD07}" srcId="{3FAF3356-CAA7-4A67-B1CD-E47EE65193C3}" destId="{CBD2D058-DFC0-466D-B6FC-232B87F2FEEA}" srcOrd="0" destOrd="0" parTransId="{7AF5CCE5-E07F-41B2-94C1-FA854D82AEED}" sibTransId="{CE934661-4E33-44F4-A90B-89148B8CC5ED}"/>
    <dgm:cxn modelId="{7543E85B-534F-4615-8FEE-9507CD08D46E}" type="presParOf" srcId="{0435E507-1D77-4318-BEDB-1E41414621C4}" destId="{74BA977B-D52C-4767-8A5F-D82538872B39}" srcOrd="0" destOrd="0" presId="urn:microsoft.com/office/officeart/2005/8/layout/list1"/>
    <dgm:cxn modelId="{6169D5A3-9BA1-4927-A5D6-4F29C17685D3}" type="presParOf" srcId="{74BA977B-D52C-4767-8A5F-D82538872B39}" destId="{8196E05D-8413-44A3-89DA-23359214E1EF}" srcOrd="0" destOrd="0" presId="urn:microsoft.com/office/officeart/2005/8/layout/list1"/>
    <dgm:cxn modelId="{74879A58-6BE0-413C-9435-9FC69A5D7AB9}" type="presParOf" srcId="{74BA977B-D52C-4767-8A5F-D82538872B39}" destId="{80CC8D61-2B1D-4A70-8A1F-F3FA98D2D43B}" srcOrd="1" destOrd="0" presId="urn:microsoft.com/office/officeart/2005/8/layout/list1"/>
    <dgm:cxn modelId="{F489141B-99B6-4620-B3D2-70EF491C0AB6}" type="presParOf" srcId="{0435E507-1D77-4318-BEDB-1E41414621C4}" destId="{DB2984A8-B7F8-42F0-9455-20A727042165}" srcOrd="1" destOrd="0" presId="urn:microsoft.com/office/officeart/2005/8/layout/list1"/>
    <dgm:cxn modelId="{8CC82CB6-E866-4C60-B76A-C002EC7275B8}" type="presParOf" srcId="{0435E507-1D77-4318-BEDB-1E41414621C4}" destId="{02CB3393-836D-4993-9748-07E4D6BFAA25}" srcOrd="2" destOrd="0" presId="urn:microsoft.com/office/officeart/2005/8/layout/list1"/>
    <dgm:cxn modelId="{8E3ACEF5-3D11-4043-9E52-A8485254B2F1}" type="presParOf" srcId="{0435E507-1D77-4318-BEDB-1E41414621C4}" destId="{2071839C-3553-4182-915C-1A0C3B376469}" srcOrd="3" destOrd="0" presId="urn:microsoft.com/office/officeart/2005/8/layout/list1"/>
    <dgm:cxn modelId="{95261C0D-CCA3-41F0-9EB9-B7EFC2F534DA}" type="presParOf" srcId="{0435E507-1D77-4318-BEDB-1E41414621C4}" destId="{DD86A3AC-BC20-44C4-87EA-EBABBFBD5AB5}" srcOrd="4" destOrd="0" presId="urn:microsoft.com/office/officeart/2005/8/layout/list1"/>
    <dgm:cxn modelId="{0423A59F-B0CD-44D9-A206-D93F42594147}" type="presParOf" srcId="{DD86A3AC-BC20-44C4-87EA-EBABBFBD5AB5}" destId="{C4013FCF-B3E3-4A95-9A35-293D04A69747}" srcOrd="0" destOrd="0" presId="urn:microsoft.com/office/officeart/2005/8/layout/list1"/>
    <dgm:cxn modelId="{50B83328-191E-47C8-BE91-8A6889F120B4}" type="presParOf" srcId="{DD86A3AC-BC20-44C4-87EA-EBABBFBD5AB5}" destId="{740FD4D3-2327-4384-BB2A-CB2CBA4F4594}" srcOrd="1" destOrd="0" presId="urn:microsoft.com/office/officeart/2005/8/layout/list1"/>
    <dgm:cxn modelId="{FE419740-4882-41D8-B3F7-694B23EB52FE}" type="presParOf" srcId="{0435E507-1D77-4318-BEDB-1E41414621C4}" destId="{34B8EE72-2D67-43CA-82A2-0D110CEFD857}" srcOrd="5" destOrd="0" presId="urn:microsoft.com/office/officeart/2005/8/layout/list1"/>
    <dgm:cxn modelId="{CBE8C644-B3F7-4B13-8507-06868E1C2F77}" type="presParOf" srcId="{0435E507-1D77-4318-BEDB-1E41414621C4}" destId="{84666C80-C00D-4776-AC57-E698BF99E939}" srcOrd="6" destOrd="0" presId="urn:microsoft.com/office/officeart/2005/8/layout/list1"/>
    <dgm:cxn modelId="{B2AD17EE-F80B-4CA5-B0DC-027F76D67E8B}" type="presParOf" srcId="{0435E507-1D77-4318-BEDB-1E41414621C4}" destId="{9861C519-1588-4FFD-88A1-3D91861E4D20}" srcOrd="7" destOrd="0" presId="urn:microsoft.com/office/officeart/2005/8/layout/list1"/>
    <dgm:cxn modelId="{4F4BEB7E-DE90-4CBC-BC35-569F2541F9F6}" type="presParOf" srcId="{0435E507-1D77-4318-BEDB-1E41414621C4}" destId="{8C056F9A-B481-4651-8F28-AEFF3A85B30E}" srcOrd="8" destOrd="0" presId="urn:microsoft.com/office/officeart/2005/8/layout/list1"/>
    <dgm:cxn modelId="{F0CB15C2-4ADF-412D-B2CE-50395D9E1D57}" type="presParOf" srcId="{8C056F9A-B481-4651-8F28-AEFF3A85B30E}" destId="{EBFE0646-BB7C-48EB-B3CB-E6439B658FBE}" srcOrd="0" destOrd="0" presId="urn:microsoft.com/office/officeart/2005/8/layout/list1"/>
    <dgm:cxn modelId="{1EE5F3E6-D4DB-47E3-9CE3-8197932F0AB9}" type="presParOf" srcId="{8C056F9A-B481-4651-8F28-AEFF3A85B30E}" destId="{17C928EF-19BC-4760-BD1B-26C3BB147AB6}" srcOrd="1" destOrd="0" presId="urn:microsoft.com/office/officeart/2005/8/layout/list1"/>
    <dgm:cxn modelId="{88C2F5DB-C55F-4CEC-89CB-02AEC121C4E7}" type="presParOf" srcId="{0435E507-1D77-4318-BEDB-1E41414621C4}" destId="{D9AF59E6-7B6D-4822-8870-15274C54836D}" srcOrd="9" destOrd="0" presId="urn:microsoft.com/office/officeart/2005/8/layout/list1"/>
    <dgm:cxn modelId="{1DB5F3B1-6875-4BA5-AE4F-E662D5B1DD73}" type="presParOf" srcId="{0435E507-1D77-4318-BEDB-1E41414621C4}" destId="{817B6071-9A58-4B34-AFA9-0889F283F653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D57DB-BC85-4047-B04F-2F3EEE6EFC7B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BA9A-9C3A-460A-8C00-1186884BCC0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D57DB-BC85-4047-B04F-2F3EEE6EFC7B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BA9A-9C3A-460A-8C00-1186884BCC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D57DB-BC85-4047-B04F-2F3EEE6EFC7B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BA9A-9C3A-460A-8C00-1186884BCC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D57DB-BC85-4047-B04F-2F3EEE6EFC7B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BA9A-9C3A-460A-8C00-1186884BCC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D57DB-BC85-4047-B04F-2F3EEE6EFC7B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BA9A-9C3A-460A-8C00-1186884BCC0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D57DB-BC85-4047-B04F-2F3EEE6EFC7B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BA9A-9C3A-460A-8C00-1186884BCC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D57DB-BC85-4047-B04F-2F3EEE6EFC7B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BA9A-9C3A-460A-8C00-1186884BCC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D57DB-BC85-4047-B04F-2F3EEE6EFC7B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BA9A-9C3A-460A-8C00-1186884BCC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D57DB-BC85-4047-B04F-2F3EEE6EFC7B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BA9A-9C3A-460A-8C00-1186884BCC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D57DB-BC85-4047-B04F-2F3EEE6EFC7B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BA9A-9C3A-460A-8C00-1186884BCC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D57DB-BC85-4047-B04F-2F3EEE6EFC7B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478BA9A-9C3A-460A-8C00-1186884BCC0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D57DB-BC85-4047-B04F-2F3EEE6EFC7B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78BA9A-9C3A-460A-8C00-1186884BCC0F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 для родителей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r"/>
            <a:endParaRPr lang="ru-RU" b="1" i="1" dirty="0" smtClean="0"/>
          </a:p>
          <a:p>
            <a:pPr algn="r"/>
            <a:r>
              <a:rPr lang="ru-RU" b="1" i="1" dirty="0" err="1" smtClean="0"/>
              <a:t>Бакк</a:t>
            </a:r>
            <a:r>
              <a:rPr lang="ru-RU" b="1" i="1" dirty="0" smtClean="0"/>
              <a:t> Мария Евгеньевна</a:t>
            </a:r>
          </a:p>
          <a:p>
            <a:pPr algn="r"/>
            <a:r>
              <a:rPr lang="ru-RU" b="1" i="1" dirty="0" smtClean="0"/>
              <a:t>воспитатель</a:t>
            </a:r>
          </a:p>
          <a:p>
            <a:pPr algn="r"/>
            <a:r>
              <a:rPr lang="ru-RU" b="1" i="1" dirty="0" smtClean="0"/>
              <a:t>ГБДОУ детский сад №43</a:t>
            </a:r>
          </a:p>
          <a:p>
            <a:pPr algn="r"/>
            <a:r>
              <a:rPr lang="ru-RU" b="1" i="1" dirty="0" smtClean="0"/>
              <a:t>Калининского района</a:t>
            </a:r>
            <a:endParaRPr lang="ru-RU" b="1" i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Конструктивные игры</a:t>
            </a:r>
            <a:endParaRPr lang="ru-RU" dirty="0"/>
          </a:p>
        </p:txBody>
      </p:sp>
      <p:pic>
        <p:nvPicPr>
          <p:cNvPr id="5" name="Содержимое 4" descr="2010-2011 27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Содержимое 5" descr="МАЙ 2011 04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Развивающие</a:t>
            </a:r>
            <a:endParaRPr lang="ru-RU" dirty="0"/>
          </a:p>
        </p:txBody>
      </p:sp>
      <p:pic>
        <p:nvPicPr>
          <p:cNvPr id="5" name="Содержимое 4" descr="2010-2011 2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9739" y="1935163"/>
            <a:ext cx="5844521" cy="43894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Театрализованные</a:t>
            </a:r>
            <a:endParaRPr lang="ru-RU" dirty="0"/>
          </a:p>
        </p:txBody>
      </p:sp>
      <p:pic>
        <p:nvPicPr>
          <p:cNvPr id="4" name="Содержимое 3" descr="МАЙ 2011 0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5400" b="1" i="1" dirty="0" smtClean="0">
                <a:solidFill>
                  <a:schemeClr val="accent1">
                    <a:lumMod val="75000"/>
                  </a:schemeClr>
                </a:solidFill>
              </a:rPr>
              <a:t>Самая большая роскошь- это роскошь человеческого общения</a:t>
            </a:r>
          </a:p>
          <a:p>
            <a:pPr>
              <a:buNone/>
            </a:pPr>
            <a:endParaRPr lang="ru-RU" dirty="0"/>
          </a:p>
          <a:p>
            <a:pPr algn="r">
              <a:buNone/>
            </a:pP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Антуан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Сент-Экзюпери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2643206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/>
              <a:t/>
            </a:r>
            <a:br>
              <a:rPr lang="ru-RU" sz="5400" b="1" dirty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В мире дружба точно есть</a:t>
            </a:r>
            <a:br>
              <a:rPr lang="ru-RU" sz="5400" b="1" dirty="0" smtClean="0"/>
            </a:br>
            <a:r>
              <a:rPr lang="ru-RU" sz="5400" b="1" dirty="0" smtClean="0"/>
              <a:t>-это группа №6!!!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389120"/>
          </a:xfrm>
        </p:spPr>
        <p:txBody>
          <a:bodyPr/>
          <a:lstStyle/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                      </a:t>
            </a:r>
          </a:p>
          <a:p>
            <a:pPr algn="r"/>
            <a:endParaRPr lang="ru-RU" dirty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sz="4800" i="1" dirty="0" smtClean="0"/>
              <a:t>    </a:t>
            </a:r>
          </a:p>
          <a:p>
            <a:pPr algn="r">
              <a:buNone/>
            </a:pPr>
            <a:r>
              <a:rPr lang="ru-RU" sz="4800" i="1" dirty="0" smtClean="0"/>
              <a:t>  </a:t>
            </a:r>
            <a:r>
              <a:rPr lang="ru-RU" sz="4800" i="1" dirty="0" smtClean="0">
                <a:solidFill>
                  <a:srgbClr val="00B0F0"/>
                </a:solidFill>
              </a:rPr>
              <a:t>Как все начиналось…</a:t>
            </a:r>
            <a:endParaRPr lang="ru-RU" sz="48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i="1" dirty="0" smtClean="0"/>
              <a:t>Как?</a:t>
            </a:r>
            <a:endParaRPr lang="ru-RU" sz="6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5400" i="1" dirty="0" smtClean="0"/>
          </a:p>
          <a:p>
            <a:pPr>
              <a:buNone/>
            </a:pPr>
            <a:r>
              <a:rPr lang="ru-RU" sz="5400" i="1" dirty="0" smtClean="0">
                <a:solidFill>
                  <a:schemeClr val="accent1">
                    <a:lumMod val="75000"/>
                  </a:schemeClr>
                </a:solidFill>
              </a:rPr>
              <a:t>Конечно через ведущую деятельность – игру! И мы стали играть…</a:t>
            </a:r>
            <a:endParaRPr lang="ru-RU" sz="54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План игр на год</a:t>
            </a:r>
            <a:endParaRPr lang="ru-RU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Виды игр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в неделю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Развивающие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«Клеевой дождик»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Сюжетно-ролевые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«Магазин»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Конструктивные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«Домик»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Дидактические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«Подбери пару»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Настольные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1-3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«По домам!»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Театрализованные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«Теремок»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Подвижные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«Зайка»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Словесные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«Доскажи словечко»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Уровни подвижности детей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Знакомство</a:t>
            </a:r>
            <a:endParaRPr lang="ru-RU" dirty="0"/>
          </a:p>
        </p:txBody>
      </p:sp>
      <p:pic>
        <p:nvPicPr>
          <p:cNvPr id="5" name="Содержимое 4" descr="МАЙ 2011 0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ru-RU" sz="3200" dirty="0" smtClean="0"/>
              <a:t>Все дети пришли домашние, </a:t>
            </a:r>
          </a:p>
          <a:p>
            <a:pPr algn="r">
              <a:buNone/>
            </a:pPr>
            <a:r>
              <a:rPr lang="ru-RU" sz="3200" dirty="0" smtClean="0"/>
              <a:t>общаться друг</a:t>
            </a:r>
          </a:p>
          <a:p>
            <a:pPr algn="r">
              <a:buNone/>
            </a:pPr>
            <a:r>
              <a:rPr lang="ru-RU" sz="3200" dirty="0" smtClean="0"/>
              <a:t> с другом им было очень нелегко. Пришлось учиться дружить…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участия в играх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Пиктограммы</a:t>
            </a:r>
            <a:endParaRPr lang="ru-RU" dirty="0"/>
          </a:p>
        </p:txBody>
      </p:sp>
      <p:sp>
        <p:nvSpPr>
          <p:cNvPr id="5" name="Улыбающееся лицо 4"/>
          <p:cNvSpPr/>
          <p:nvPr/>
        </p:nvSpPr>
        <p:spPr>
          <a:xfrm>
            <a:off x="1000100" y="1857364"/>
            <a:ext cx="1643074" cy="1571636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2357422" y="4071942"/>
            <a:ext cx="1714512" cy="1571636"/>
          </a:xfrm>
          <a:prstGeom prst="smileyFace">
            <a:avLst>
              <a:gd name="adj" fmla="val -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4786314" y="1714488"/>
            <a:ext cx="1714512" cy="1571636"/>
          </a:xfrm>
          <a:prstGeom prst="smileyFace">
            <a:avLst>
              <a:gd name="adj" fmla="val 37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6072198" y="3929066"/>
            <a:ext cx="1785950" cy="1714512"/>
          </a:xfrm>
          <a:prstGeom prst="smileyFace">
            <a:avLst>
              <a:gd name="adj" fmla="val 291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7 0.15347 C -0.14965 0.25093 -0.20781 0.34838 -0.23177 0.3912 C -0.2559 0.43403 -0.2809 0.38449 -0.23663 0.41111 C -0.19236 0.43773 -0.05156 0.55556 0.03316 0.55116 C 0.11805 0.54676 0.24653 0.44583 0.27153 0.38449 C 0.2967 0.32315 0.22864 0.24653 0.18333 0.18241 C 0.13802 0.11829 0.0309 0.03148 3.88889E-6 -4.07407E-6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3 0.23126 C 0.01824 0.30394 0.06997 0.37686 0.10834 0.37338 C 0.14671 0.36991 0.14063 0.30116 0.19671 0.21112 C 0.25279 0.12107 0.41685 -0.07199 0.44515 -0.16666 C 0.47344 -0.26134 0.44081 -0.38541 0.36667 -0.35763 C 0.29254 -0.32986 0.06112 -0.05972 5.27778E-6 8.14815E-6 " pathEditMode="relative" ptsTypes="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1287 C -0.0316 0.2037 -0.06146 0.27893 -0.15833 0.27314 C -0.25521 0.26736 -0.55555 0.16666 -0.58333 0.09328 C -0.61111 0.0199 -0.40469 -0.15139 -0.325 -0.1669 C -0.24531 -0.18241 -0.17517 -0.09144 -0.10503 -0.00023 " pathEditMode="relative" ptsTypes="aaa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11782 C -0.08959 -0.19652 -0.18038 -0.27523 -0.22049 -0.26018 C -0.26059 -0.24514 -0.24861 -0.09143 -0.23889 -0.02685 C -0.22917 0.03773 -0.18386 0.06783 -0.16216 0.12662 C -0.14045 0.18542 -0.15834 0.32361 -0.10886 0.32662 C -0.05938 0.32963 0.07031 0.17061 0.13455 0.14422 C 0.19878 0.11783 0.24097 0.19213 0.27621 0.16875 C 0.31146 0.14537 0.37621 0.04283 0.34618 0.0044 C 0.31614 -0.03402 0.20607 -0.04814 0.09618 -0.06227 " pathEditMode="relative" ptsTypes="aaaaaaa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Сюжетно-ролевые игры</a:t>
            </a:r>
            <a:endParaRPr lang="ru-RU" dirty="0"/>
          </a:p>
        </p:txBody>
      </p:sp>
      <p:pic>
        <p:nvPicPr>
          <p:cNvPr id="5" name="Содержимое 4" descr="2010-2011 2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Содержимое 5" descr="2010-2011 27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</TotalTime>
  <Words>154</Words>
  <Application>Microsoft Office PowerPoint</Application>
  <PresentationFormat>Экран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Презентация для родителей</vt:lpstr>
      <vt:lpstr>      В мире дружба точно есть -это группа №6!!!</vt:lpstr>
      <vt:lpstr>Как?</vt:lpstr>
      <vt:lpstr>План игр на год</vt:lpstr>
      <vt:lpstr>Уровни подвижности детей</vt:lpstr>
      <vt:lpstr>Знакомство</vt:lpstr>
      <vt:lpstr>Правила участия в играх</vt:lpstr>
      <vt:lpstr>Пиктограммы</vt:lpstr>
      <vt:lpstr>Сюжетно-ролевые игры</vt:lpstr>
      <vt:lpstr>Конструктивные игры</vt:lpstr>
      <vt:lpstr>Развивающие</vt:lpstr>
      <vt:lpstr>Театрализованные</vt:lpstr>
      <vt:lpstr>Слайд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для родителей</dc:title>
  <dc:creator>COMP</dc:creator>
  <cp:lastModifiedBy>COMP</cp:lastModifiedBy>
  <cp:revision>12</cp:revision>
  <dcterms:created xsi:type="dcterms:W3CDTF">2012-01-25T12:31:03Z</dcterms:created>
  <dcterms:modified xsi:type="dcterms:W3CDTF">2012-01-25T14:09:27Z</dcterms:modified>
</cp:coreProperties>
</file>