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682676-D09D-4E77-B2FC-4EE67ED353B9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737CEE-7686-4DB7-8607-E61A9BAB34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kazochnikonline.ru/kartinki4/large_2668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Творчески-игровой проект по изобразительной деятельности «Веселая игрушка своими руками»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857232"/>
            <a:ext cx="6480048" cy="12257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«Три забавных поросенка».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подготовительного возраста, воспитатель, родители воспитанников.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492919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Временные рамки проведения проекта: 01.04.2012.-01.05.2012 гг.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Место: помещение группы №7, музыкальный зал детского сада, семьи воспитанников.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а 3 из 254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72008"/>
            <a:ext cx="2500329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ПРЕЗЕНТАЦИЯ «МАГАЗИН ИГРУШЕК».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 descr="C:\Documents and Settings\Admin\Мои документы\Мои рисунки\Изображение\Веселая игрушка\Изображение 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2071702" cy="164307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Мои рисунки\Изображение\Веселая игрушка\Изображение 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71942"/>
            <a:ext cx="2071702" cy="164307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Мои рисунки\Изображение\Веселая игрушка\Изображение 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2071702" cy="1643074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Мои документы\Мои рисунки\Изображение\Веселая игрушка\Изображение 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786322"/>
            <a:ext cx="2071702" cy="164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000240"/>
            <a:ext cx="6572296" cy="2954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Информационные источники.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1.А. С. Галанова, С. Н. Корнилова, С. Л. Куликова. Занятия с дошкольниками по изобразительной деятельности. Творческий центр. Москва. 2000.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2.Р. Т. Казакова. Рисование с детьми дошкольного возраста. Нетрадиционные техники. Творческий центр. 2004.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3.Л. В.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Куцакова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Творим и мастерим. Ручной труд в детском саду и дома. И. Мозаика- Синтез. М. 2007.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4.И. А. Лыкова. Изобразительная деятельность в детском саду. Творческий центр Сфера. М. 2007.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9099272">
            <a:off x="5023979" y="904066"/>
            <a:ext cx="231662" cy="803013"/>
          </a:xfrm>
          <a:prstGeom prst="downArrow">
            <a:avLst>
              <a:gd name="adj1" fmla="val 50000"/>
              <a:gd name="adj2" fmla="val 3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333313">
            <a:off x="3081981" y="917564"/>
            <a:ext cx="247999" cy="802719"/>
          </a:xfrm>
          <a:prstGeom prst="downArrow">
            <a:avLst>
              <a:gd name="adj1" fmla="val 50000"/>
              <a:gd name="adj2" fmla="val 3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714348" y="1714488"/>
            <a:ext cx="3214710" cy="1714512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4714876" y="1643050"/>
            <a:ext cx="3643338" cy="185738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8662" y="2143116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 и их родителей в продуктивно – игровую деятельность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28" y="207167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подготовке и разыгрыванию сюжетов знакомых сказок с помощью кукол – самоделок.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56" y="364331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71934" y="407194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2571736" y="4714884"/>
            <a:ext cx="4143404" cy="1571636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28926" y="528638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предметно-развивающей среды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куклами-самоделкам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Изображение\Веселая игрушка\Изображение 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86322"/>
            <a:ext cx="2214546" cy="164307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Изображение\Веселая игрушка\Изображение 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14"/>
            <a:ext cx="2000296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85723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357158" y="1571612"/>
            <a:ext cx="3786214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4643438" y="1643050"/>
            <a:ext cx="4143404" cy="1214446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357158" y="3286124"/>
            <a:ext cx="3714776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643438" y="3286124"/>
            <a:ext cx="4143404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2285984" y="4786322"/>
            <a:ext cx="4643470" cy="1500198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857364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выполнения коллективной композиции по мотивам литературных произведений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314" y="178592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учить детей делать разметку с помощью шаблона, изготовлять игрушку – забаву, выполнять на игрушке аппликацию, придавая ей выразительность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571876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планировать и распределять работу между участниками творческого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6314" y="3429001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интегрировать разные виды художественной деятельности (рисование, конструирование, аппликацию, слушание музыки, пение, режиссерской игры)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736" y="5143512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коммуникативные навыки , обогащать опыт сотрудничества и сотворчества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6472254" cy="724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ИСПОЛЬЗУЕМЫЕ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71472" y="1714488"/>
            <a:ext cx="4929222" cy="1000132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1857356" y="2857496"/>
            <a:ext cx="5357850" cy="1214446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3500430" y="4214818"/>
            <a:ext cx="4429156" cy="1071570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4429124" y="5500702"/>
            <a:ext cx="4429156" cy="1071570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857364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– максимально ориентированная на творческое начало, приобретение детьми собственного опыта творческой деятельности.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00037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комфорность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снятие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стрессообразующих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факторов, ориентация детей на успех, ощущения радости, получения удовольствия от самой деятельности.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214818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Комплексность – предполагает взаимосвязь театрализованной игры с разными видами художественной деятельности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596" y="5572140"/>
            <a:ext cx="3786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Мультивидийная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презентация –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использованием графики и текстовой информации.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142844" y="2000240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57224" y="3286124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214546" y="4714884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286116" y="6000768"/>
            <a:ext cx="357158" cy="428628"/>
          </a:xfrm>
          <a:prstGeom prst="star4">
            <a:avLst>
              <a:gd name="adj" fmla="val 2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Admin\Мои документы\Мои рисунки\Изображение\Веселая игрушка\Изображение 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14422"/>
            <a:ext cx="1857388" cy="150019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Мои рисунки\Изображение\Веселая игрушка\Изображение 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185742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СХЕМА РЕАЛИЗАЦИИ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4"/>
          <a:ext cx="8715436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3000396"/>
                <a:gridCol w="1143008"/>
                <a:gridCol w="1143008"/>
                <a:gridCol w="2428892"/>
              </a:tblGrid>
              <a:tr h="7327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развития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60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Беседа: «Моя любимая игрушка»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 английской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сказки «Три поросенка» в переводе С. Михалкова.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Групповая, индивидуальная.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Дети. Семьи воспитанников.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 схема составления рассказа об игрушке.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 произведения.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058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Сюжетно-ролевая игра «Магазин игрушек».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Ситуативные беседы: «Ножницы, иголки».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Ручной труд: «Игрушки-забавы три поросенка и волк»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Групповая, индивидуальная.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дети, семьи дошкольников.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Ветрина магазина, игрушки, предметы-заместители.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Ножницы, иголки, ни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тки.</a:t>
                      </a:r>
                    </a:p>
                    <a:p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Картон, цветная бумага, ножницы, шаблоны готовой игрушки, нитки, иголки, клей.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928670"/>
          <a:ext cx="835824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2786082"/>
                <a:gridCol w="1357322"/>
                <a:gridCol w="1143008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Мастер-класс: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«Путешествие в кукольные традиции» – мастер Марина Дмитриевна Орлова.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Рисование сюжетное на тему три поросенка и волк.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Аппликация: «В гостях у трех поросят».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 коллективная: «Ох уж эти поросята».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Групповая.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Мастер, дети, родители дошкольников.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 дети.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Цветная глина, оборудование, необходимое для лепки.</a:t>
                      </a: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оборудование необходимые для рисования.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необходимые для аппликации.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 необходимые для лепки.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Подвижная игра: «Серый волк за горой». Задача: совершенствовать умение детей самостоятельно с помощью считалки распределять роли, бегать легко, ритмично, выполнять действия по звуковому сигналу.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Развивать быстроту реакции, внимание, способствовать закаливанию организма.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ЭТАПЫ РАБОТЫ НАД ПРОЕКТОМ.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1000108"/>
            <a:ext cx="42862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143869" flipH="1">
            <a:off x="2270969" y="1439910"/>
            <a:ext cx="205695" cy="817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643306" y="1571612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542083">
            <a:off x="6816183" y="1285725"/>
            <a:ext cx="212021" cy="831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428596" y="2643182"/>
            <a:ext cx="1785950" cy="10001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2643174" y="2643182"/>
            <a:ext cx="1571636" cy="10001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7000892" y="2643182"/>
            <a:ext cx="1571636" cy="9286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2786058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Беседа: «Моя любимая игрушка»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500694" y="1500174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4714876" y="2643182"/>
            <a:ext cx="1571636" cy="9286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71736" y="2786058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игра: «Магазин игрушек».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2643182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«Путешествие в кукольные традиции».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278605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сказки «Три поросенка».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Изображение\Веселая игрушка\Изображение 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1942"/>
            <a:ext cx="2143140" cy="150019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2143108" cy="150019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Изображение\Веселая игрушка\Изображение 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071702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Изображение\Веселая игрушка\Изображение 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929198"/>
            <a:ext cx="2071702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657229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571472" y="3929066"/>
            <a:ext cx="1643074" cy="142876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500034" y="1428736"/>
            <a:ext cx="1714512" cy="12858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Рисование: «Три поросенка и волк»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14338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Аппликация: «В гостях у трех поросят».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Мои документы\Мои рисунки\Изображение\Веселая игрушка\Изображение 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2571768" cy="17859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ои рисунки\Изображение\Веселая игрушка\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857628"/>
            <a:ext cx="2571768" cy="178595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Мои рисунки\Изображение\Веселая игрушка\Изображение 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571768" cy="178595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0043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428596" y="928670"/>
            <a:ext cx="1643074" cy="13573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нутый угол 2"/>
          <p:cNvSpPr/>
          <p:nvPr/>
        </p:nvSpPr>
        <p:spPr>
          <a:xfrm>
            <a:off x="428596" y="4643446"/>
            <a:ext cx="1571636" cy="150019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Лепка: «Ох уж эти поросята».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85776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Ручной труд: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«Три поросенка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волк».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Мои рисунки\Изображение\Веселая игрушка\Изображение 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2214578" cy="157163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Изображение\Веселая игрушка\Изображение 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857232"/>
            <a:ext cx="2143140" cy="157163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Мои рисунки\Изображение\Веселая игрушка\Изображение 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2286016" cy="1571636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Мои документы\Мои рисунки\Изображение\Веселая игрушка\Изображение 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</TotalTime>
  <Words>681</Words>
  <Application>Microsoft Office PowerPoint</Application>
  <PresentationFormat>Экран (4:3)</PresentationFormat>
  <Paragraphs>152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Творчески-игровой проект по изобразительной деятельности «Веселая игрушка своими руками»</vt:lpstr>
      <vt:lpstr>Слайд 2</vt:lpstr>
      <vt:lpstr>Слайд 3</vt:lpstr>
      <vt:lpstr>ИСПОЛЬЗУЕМЫЕ ТЕХНОЛОГИИ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Творчески-игровой проект по изобразительной деятельности «Веселая игрушка своими руками»</dc:title>
  <dc:creator>User</dc:creator>
  <cp:lastModifiedBy>User</cp:lastModifiedBy>
  <cp:revision>65</cp:revision>
  <dcterms:created xsi:type="dcterms:W3CDTF">2012-04-23T06:35:06Z</dcterms:created>
  <dcterms:modified xsi:type="dcterms:W3CDTF">2014-03-30T14:47:30Z</dcterms:modified>
</cp:coreProperties>
</file>