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65B0"/>
    <a:srgbClr val="53C7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54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74B4F-58E0-4B8E-B7D1-93BDD872C882}" type="datetimeFigureOut">
              <a:rPr lang="ru-RU" smtClean="0"/>
              <a:t>15.12.2012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4ADBF-1EE6-4C45-99CA-5F08FEF5BE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ADBF-1EE6-4C45-99CA-5F08FEF5BE3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861031" y="3810001"/>
            <a:ext cx="4044970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861051" y="3897010"/>
            <a:ext cx="404495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861051" y="4115167"/>
            <a:ext cx="404495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861050" y="4164403"/>
            <a:ext cx="212979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861050" y="4199572"/>
            <a:ext cx="212979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861050" y="3962400"/>
            <a:ext cx="331851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991216" y="4060983"/>
            <a:ext cx="173355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906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9906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948555" y="3643090"/>
            <a:ext cx="2957447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906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95300" y="2401888"/>
            <a:ext cx="916305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95300" y="3899938"/>
            <a:ext cx="536575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264400" y="4206240"/>
            <a:ext cx="1040130" cy="457200"/>
          </a:xfrm>
        </p:spPr>
        <p:txBody>
          <a:bodyPr/>
          <a:lstStyle/>
          <a:p>
            <a:fld id="{C6A06EAC-804C-4B5D-B657-8E557E7FA57F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861050" y="4205288"/>
            <a:ext cx="140335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9013429" y="1136"/>
            <a:ext cx="810021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1BBE9F9-3438-47D5-B239-1FBD5050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6EAC-804C-4B5D-B657-8E557E7FA57F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E9F9-3438-47D5-B239-1FBD5050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46950" y="1143000"/>
            <a:ext cx="206375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143000"/>
            <a:ext cx="67691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6EAC-804C-4B5D-B657-8E557E7FA57F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E9F9-3438-47D5-B239-1FBD5050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6EAC-804C-4B5D-B657-8E557E7FA57F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E9F9-3438-47D5-B239-1FBD5050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1981201"/>
            <a:ext cx="84201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3367088"/>
            <a:ext cx="84201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6EAC-804C-4B5D-B657-8E557E7FA57F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E9F9-3438-47D5-B239-1FBD5050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2249425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2249425"/>
            <a:ext cx="437515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6EAC-804C-4B5D-B657-8E557E7FA57F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E9F9-3438-47D5-B239-1FBD5050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750" y="1143000"/>
            <a:ext cx="90805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2750" y="2244970"/>
            <a:ext cx="4378452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14662" y="2244970"/>
            <a:ext cx="4378589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12750" y="2708519"/>
            <a:ext cx="4378452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11498" y="2708519"/>
            <a:ext cx="4378589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A06EAC-804C-4B5D-B657-8E557E7FA57F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BBE9F9-3438-47D5-B239-1FBD50502B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143000"/>
            <a:ext cx="89154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132320" y="612648"/>
            <a:ext cx="1037036" cy="457200"/>
          </a:xfrm>
        </p:spPr>
        <p:txBody>
          <a:bodyPr/>
          <a:lstStyle/>
          <a:p>
            <a:fld id="{C6A06EAC-804C-4B5D-B657-8E557E7FA57F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695950" y="612648"/>
            <a:ext cx="143637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55964" y="2272"/>
            <a:ext cx="825500" cy="365760"/>
          </a:xfrm>
        </p:spPr>
        <p:txBody>
          <a:bodyPr/>
          <a:lstStyle/>
          <a:p>
            <a:fld id="{41BBE9F9-3438-47D5-B239-1FBD5050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6EAC-804C-4B5D-B657-8E557E7FA57F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E9F9-3438-47D5-B239-1FBD5050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9621" y="1101970"/>
            <a:ext cx="366522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99621" y="2010727"/>
            <a:ext cx="366522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65100" y="776287"/>
            <a:ext cx="5527548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6EAC-804C-4B5D-B657-8E557E7FA57F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E9F9-3438-47D5-B239-1FBD5050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3804" y="1109161"/>
            <a:ext cx="6357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7310" y="1143000"/>
            <a:ext cx="4953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95813" y="3274309"/>
            <a:ext cx="28067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6EAC-804C-4B5D-B657-8E557E7FA57F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E9F9-3438-47D5-B239-1FBD5050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9906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906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9906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861031" y="360247"/>
            <a:ext cx="4044970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861051" y="440113"/>
            <a:ext cx="404495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857950" y="497504"/>
            <a:ext cx="331851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988117" y="588943"/>
            <a:ext cx="173355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842046" y="-2001"/>
            <a:ext cx="62429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798188" y="-2001"/>
            <a:ext cx="29718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777547" y="-2001"/>
            <a:ext cx="9906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9723375" y="-2001"/>
            <a:ext cx="29718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9658650" y="380"/>
            <a:ext cx="59436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9612931" y="380"/>
            <a:ext cx="9906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95300" y="1143000"/>
            <a:ext cx="89154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95300" y="2249424"/>
            <a:ext cx="89154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135414" y="612648"/>
            <a:ext cx="1037036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A06EAC-804C-4B5D-B657-8E557E7FA57F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695950" y="612648"/>
            <a:ext cx="143637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855964" y="2272"/>
            <a:ext cx="8255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1BBE9F9-3438-47D5-B239-1FBD5050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4" descr="P1030853.JP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52406" y="928670"/>
            <a:ext cx="3087514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accent4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Содержимое 6" descr="P1030871.JPG"/>
          <p:cNvPicPr>
            <a:picLocks noChangeAspect="1"/>
          </p:cNvPicPr>
          <p:nvPr/>
        </p:nvPicPr>
        <p:blipFill>
          <a:blip r:embed="rId4" cstate="print">
            <a:lum bright="8000" contrast="9000"/>
          </a:blip>
          <a:stretch>
            <a:fillRect/>
          </a:stretch>
        </p:blipFill>
        <p:spPr>
          <a:xfrm>
            <a:off x="5310190" y="1071546"/>
            <a:ext cx="3571900" cy="2678925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D965B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Содержимое 4" descr="P1030886.JPG"/>
          <p:cNvPicPr>
            <a:picLocks noGrp="1" noChangeAspect="1"/>
          </p:cNvPicPr>
          <p:nvPr>
            <p:ph sz="half" idx="1"/>
          </p:nvPr>
        </p:nvPicPr>
        <p:blipFill>
          <a:blip r:embed="rId5" cstate="print">
            <a:lum bright="-12000" contrast="-5000"/>
          </a:blip>
          <a:stretch>
            <a:fillRect/>
          </a:stretch>
        </p:blipFill>
        <p:spPr>
          <a:xfrm>
            <a:off x="1952604" y="3643314"/>
            <a:ext cx="3571900" cy="2812039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Содержимое 8" descr="P1030847.JPG"/>
          <p:cNvPicPr>
            <a:picLocks noGrp="1" noChangeAspect="1"/>
          </p:cNvPicPr>
          <p:nvPr>
            <p:ph sz="half" idx="2"/>
          </p:nvPr>
        </p:nvPicPr>
        <p:blipFill>
          <a:blip r:embed="rId6" cstate="print"/>
          <a:stretch>
            <a:fillRect/>
          </a:stretch>
        </p:blipFill>
        <p:spPr>
          <a:xfrm>
            <a:off x="6738950" y="3357562"/>
            <a:ext cx="2324287" cy="3099049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C0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54" y="-214338"/>
            <a:ext cx="9572692" cy="1500198"/>
          </a:xfrm>
          <a:prstGeom prst="rect">
            <a:avLst/>
          </a:prstGeo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Участие в городских соревнованиях  дошкольников по простейшим авиамоделям от команды </a:t>
            </a:r>
            <a:b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               </a:t>
            </a:r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            «</a:t>
            </a:r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Отважные пилоты»      </a:t>
            </a:r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     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Заняли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1 место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143644"/>
            <a:ext cx="9739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n w="127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73</TotalTime>
  <Words>11</Words>
  <Application>Microsoft Office PowerPoint</Application>
  <PresentationFormat>Лист A4 (210x297 мм)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Участие в городских соревнованиях  дошкольников по простейшим авиамоделям от команды                             «Отважные пилоты»            Заняли 1 место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Пичугина Ольга</dc:creator>
  <cp:lastModifiedBy>Пичугина Ольга</cp:lastModifiedBy>
  <cp:revision>9</cp:revision>
  <dcterms:created xsi:type="dcterms:W3CDTF">2012-12-06T17:32:04Z</dcterms:created>
  <dcterms:modified xsi:type="dcterms:W3CDTF">2012-12-15T18:30:00Z</dcterms:modified>
</cp:coreProperties>
</file>