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9" r:id="rId3"/>
    <p:sldId id="272" r:id="rId4"/>
    <p:sldId id="271" r:id="rId5"/>
    <p:sldId id="257" r:id="rId6"/>
    <p:sldId id="267" r:id="rId7"/>
    <p:sldId id="266" r:id="rId8"/>
    <p:sldId id="258" r:id="rId9"/>
    <p:sldId id="274" r:id="rId10"/>
    <p:sldId id="260" r:id="rId11"/>
    <p:sldId id="261" r:id="rId12"/>
    <p:sldId id="275" r:id="rId13"/>
    <p:sldId id="268" r:id="rId14"/>
    <p:sldId id="270" r:id="rId15"/>
    <p:sldId id="276" r:id="rId16"/>
    <p:sldId id="26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7BF816-8247-4790-9E85-2A9BC4F418A1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3C0992-096C-45D0-B87B-E23198983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D67BC7-A346-4102-A1F9-22F58AA82F3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5D016-9B8C-444A-9371-4B41AF32755E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0A50-2C59-49CF-A4FA-BAD92AF3B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62509-ADDB-4C4D-AD74-C720E87B0390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EAA1C-1B07-4F37-8E6C-720570791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AA59-7D77-40CD-8561-BC49790EC1BE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EBBFA-ECA2-40AA-A490-406A12F64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76638-67C7-451E-BEB0-772D5919EAD3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9896-426C-45F7-8B2B-5DF541B3F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47C7-F756-4B0A-946B-946F26E1F650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0E20-DF40-4ACD-AD64-E40E02D7A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1B0D-31C3-41F9-A0E0-41A6F5A1A530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CC8D-5BFB-490C-8481-BDFC54586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4848-BCC4-4F83-900F-55078AFBE9FD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66895-D5C8-49C7-BA45-A01EB2DC5A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9BD2-1D01-4D5C-858B-4561EA09F7BC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1B39-D09C-43D6-9323-A9090DC7A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237E-165D-469D-9559-2941026A622F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D637-CB66-4F02-8D13-A28A202C9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43A3-ABF0-4D17-AAA4-577C44ECD8EC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126F-9ED4-4BF8-BA20-9A79AFC7D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3806-D6F7-4CDC-91F4-558EB6B01DD3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ADE3-9116-4ED8-BC00-22ABCD469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C683C-D526-4C03-8403-E91A25F74F38}" type="datetimeFigureOut">
              <a:rPr lang="ru-RU"/>
              <a:pPr>
                <a:defRPr/>
              </a:pPr>
              <a:t>07.01.2007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8FEB0B-FE06-475F-B71F-F81AAB944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trips dir="l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 descr="Новости Ханты-Мансийска сегодня Последние криминальные происшествия дня онлай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0"/>
            <a:ext cx="6400800" cy="1752600"/>
          </a:xfrm>
        </p:spPr>
        <p:txBody>
          <a:bodyPr/>
          <a:lstStyle/>
          <a:p>
            <a:r>
              <a:rPr lang="ru-RU" sz="6600" smtClean="0">
                <a:solidFill>
                  <a:schemeClr val="bg1"/>
                </a:solidFill>
              </a:rPr>
              <a:t>Птицы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4357688" y="4437063"/>
            <a:ext cx="47863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Руководитель: Гладкова </a:t>
            </a:r>
          </a:p>
          <a:p>
            <a:r>
              <a:rPr lang="ru-RU" sz="2400">
                <a:latin typeface="Calibri" pitchFamily="34" charset="0"/>
              </a:rPr>
              <a:t>Татьяна Николаевна</a:t>
            </a:r>
          </a:p>
          <a:p>
            <a:r>
              <a:rPr lang="ru-RU" sz="2400">
                <a:latin typeface="Calibri" pitchFamily="34" charset="0"/>
              </a:rPr>
              <a:t>Подготовили </a:t>
            </a:r>
          </a:p>
          <a:p>
            <a:r>
              <a:rPr lang="ru-RU" sz="2400">
                <a:latin typeface="Calibri" pitchFamily="34" charset="0"/>
              </a:rPr>
              <a:t>Одинокова </a:t>
            </a:r>
            <a:r>
              <a:rPr lang="ru-RU" sz="2400"/>
              <a:t>Т.А., </a:t>
            </a:r>
            <a:r>
              <a:rPr lang="ru-RU" sz="2400">
                <a:latin typeface="Calibri" pitchFamily="34" charset="0"/>
              </a:rPr>
              <a:t>Одиноков Илья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0"/>
            <a:ext cx="3429000" cy="6858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/>
              <a:t>   </a:t>
            </a:r>
            <a:r>
              <a:rPr lang="ru-RU" sz="3600" b="1" dirty="0" err="1" smtClean="0"/>
              <a:t>Гуменник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Перелетная и водоплавающая птица. Основа питания </a:t>
            </a:r>
            <a:r>
              <a:rPr lang="ru-RU" sz="3100" dirty="0" err="1" smtClean="0"/>
              <a:t>гуменников</a:t>
            </a:r>
            <a:r>
              <a:rPr lang="ru-RU" sz="3100" dirty="0" smtClean="0"/>
              <a:t> - растительная пища:  трава, ягоды. Особенно любят голубику. Самка и самец вместе строят гнездо из мха, а края выстилают своим пухом. А затем также вместе заботятся о птенцах.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Содержимое 3" descr="Зона покоя Евгения Волунков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643563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214313"/>
            <a:ext cx="3714750" cy="6643687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/>
              <a:t>     </a:t>
            </a:r>
            <a:r>
              <a:rPr lang="ru-RU" sz="3300" b="1" dirty="0" err="1" smtClean="0"/>
              <a:t>Краснозобая</a:t>
            </a:r>
            <a:r>
              <a:rPr lang="ru-RU" sz="3300" b="1" dirty="0" smtClean="0"/>
              <a:t>                	казарка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>Очень подвижная, суетливая и общительная перелетная птица. Прекрасно плавает и ныряет в любом возрасте. Имеет недлинную, но толстую шею и очень короткий, маленький клюв.</a:t>
            </a:r>
            <a:br>
              <a:rPr lang="ru-RU" sz="3100" dirty="0" smtClean="0"/>
            </a:br>
            <a:r>
              <a:rPr lang="ru-RU" sz="3100" dirty="0" smtClean="0"/>
              <a:t>Питается листьями, корневищами трав, осокой, хвощом.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4578" name="Содержимое 3" descr="Птицы мира, Мандаринк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00063"/>
            <a:ext cx="5429250" cy="60007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715000" y="0"/>
            <a:ext cx="3429000" cy="6858000"/>
          </a:xfrm>
          <a:solidFill>
            <a:srgbClr val="FF0000">
              <a:alpha val="79999"/>
            </a:srgbClr>
          </a:solidFill>
        </p:spPr>
        <p:txBody>
          <a:bodyPr/>
          <a:lstStyle/>
          <a:p>
            <a:pPr algn="l"/>
            <a:r>
              <a:rPr lang="ru-RU" sz="3200" b="1" smtClean="0"/>
              <a:t>     Пискулька</a:t>
            </a:r>
            <a:r>
              <a:rPr lang="ru-RU" smtClean="0"/>
              <a:t/>
            </a:r>
            <a:br>
              <a:rPr lang="ru-RU" smtClean="0"/>
            </a:br>
            <a:r>
              <a:rPr lang="ru-RU" sz="2500" smtClean="0"/>
              <a:t>Это мелкий гусь. </a:t>
            </a:r>
            <a:r>
              <a:rPr lang="ru-RU" sz="2800" smtClean="0"/>
              <a:t>Своё название получила за писк, издаваемый в полете. Взрослые пискульки имеют большое белое пятно на голове. Кушает хвощ, пушицу, осоку. Гнездо располагает в кустарниках по берегам водоёмов.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25602" name="Picture 2" descr="C:\Users\User\Desktop\пискуль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716588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Обои Плывущие в пруду птенцы белых лебедей, обои для рабочего стола Плывущие в пруду птенцы белых лебеде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77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5" y="0"/>
            <a:ext cx="4643438" cy="6858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/>
              <a:t>     Малый лебедь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Когда начинает таять снег и появляются полыньи, прилетают белые лебеди. Образуют пары на всю жизнь. Самка одна строит гнездо на небольшом возвышении. А яйца насиживают и самка и самец. Как только птенцы вылупились, лебеди покидают гнездо, уводя птенцов на воду.</a:t>
            </a:r>
            <a:r>
              <a:rPr lang="ru-RU" dirty="0" smtClean="0"/>
              <a:t> </a:t>
            </a:r>
            <a:r>
              <a:rPr lang="ru-RU" sz="3100" dirty="0" smtClean="0"/>
              <a:t>Питается водной растительностью и мелкой рыбой. </a:t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571500" y="571500"/>
            <a:ext cx="8115300" cy="5554663"/>
          </a:xfrm>
        </p:spPr>
        <p:txBody>
          <a:bodyPr/>
          <a:lstStyle/>
          <a:p>
            <a:r>
              <a:rPr lang="ru-RU" sz="4000" smtClean="0"/>
              <a:t>Одной из самых главных причин исчезновения птиц является освоение месторождений нефти и газа, а также интенсивное использование гидросамолётов и моторных лодок. </a:t>
            </a:r>
          </a:p>
          <a:p>
            <a:r>
              <a:rPr lang="ru-RU" sz="4000" smtClean="0"/>
              <a:t>Но самая главная причина – это охота и браконьерство.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Прямоугольник 3"/>
          <p:cNvSpPr>
            <a:spLocks noChangeArrowheads="1"/>
          </p:cNvSpPr>
          <p:nvPr/>
        </p:nvSpPr>
        <p:spPr bwMode="auto">
          <a:xfrm>
            <a:off x="285750" y="428625"/>
            <a:ext cx="8643938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Calibri" pitchFamily="34" charset="0"/>
              </a:rPr>
              <a:t>Я, человек, клянусь:</a:t>
            </a:r>
            <a:endParaRPr lang="ru-RU" sz="3200">
              <a:latin typeface="Calibri" pitchFamily="34" charset="0"/>
            </a:endParaRPr>
          </a:p>
          <a:p>
            <a:r>
              <a:rPr lang="ru-RU" sz="3200" i="1">
                <a:latin typeface="Calibri" pitchFamily="34" charset="0"/>
              </a:rPr>
              <a:t> - любить и беречь окружающую природу:</a:t>
            </a:r>
            <a:endParaRPr lang="ru-RU" sz="3200">
              <a:latin typeface="Calibri" pitchFamily="34" charset="0"/>
            </a:endParaRPr>
          </a:p>
          <a:p>
            <a:r>
              <a:rPr lang="ru-RU" sz="3200" i="1">
                <a:latin typeface="Calibri" pitchFamily="34" charset="0"/>
              </a:rPr>
              <a:t> - всегда готов помочь растениям и животным;</a:t>
            </a:r>
            <a:endParaRPr lang="ru-RU" sz="3200">
              <a:latin typeface="Calibri" pitchFamily="34" charset="0"/>
            </a:endParaRPr>
          </a:p>
          <a:p>
            <a:r>
              <a:rPr lang="ru-RU" sz="3200" i="1">
                <a:latin typeface="Calibri" pitchFamily="34" charset="0"/>
              </a:rPr>
              <a:t> - не разводить огонь в лесу;</a:t>
            </a:r>
            <a:endParaRPr lang="ru-RU" sz="3200">
              <a:latin typeface="Calibri" pitchFamily="34" charset="0"/>
            </a:endParaRPr>
          </a:p>
          <a:p>
            <a:r>
              <a:rPr lang="ru-RU" sz="3200" i="1">
                <a:latin typeface="Calibri" pitchFamily="34" charset="0"/>
              </a:rPr>
              <a:t> - не нарушать покой лесных обитателей;</a:t>
            </a:r>
            <a:endParaRPr lang="ru-RU" sz="3200">
              <a:latin typeface="Calibri" pitchFamily="34" charset="0"/>
            </a:endParaRPr>
          </a:p>
          <a:p>
            <a:r>
              <a:rPr lang="ru-RU" sz="3200" i="1">
                <a:latin typeface="Calibri" pitchFamily="34" charset="0"/>
              </a:rPr>
              <a:t> - не разорять птичьи гнёзда и муравейники;</a:t>
            </a:r>
            <a:endParaRPr lang="ru-RU" sz="3200">
              <a:latin typeface="Calibri" pitchFamily="34" charset="0"/>
            </a:endParaRPr>
          </a:p>
          <a:p>
            <a:r>
              <a:rPr lang="ru-RU" sz="3200" i="1">
                <a:latin typeface="Calibri" pitchFamily="34" charset="0"/>
              </a:rPr>
              <a:t> - не обращаться жестоко с животными;</a:t>
            </a:r>
            <a:endParaRPr lang="ru-RU" sz="3200">
              <a:latin typeface="Calibri" pitchFamily="34" charset="0"/>
            </a:endParaRPr>
          </a:p>
          <a:p>
            <a:r>
              <a:rPr lang="ru-RU" sz="3200" i="1">
                <a:latin typeface="Calibri" pitchFamily="34" charset="0"/>
              </a:rPr>
              <a:t> - не оставаться равнодушным, если вижу, что кто – то вредит природе!</a:t>
            </a:r>
            <a:r>
              <a:rPr lang="ru-RU" sz="3200">
                <a:latin typeface="Calibri" pitchFamily="34" charset="0"/>
              </a:rPr>
              <a:t> </a:t>
            </a:r>
          </a:p>
          <a:p>
            <a:endParaRPr lang="ru-RU" sz="3200">
              <a:latin typeface="Calibri" pitchFamily="34" charset="0"/>
            </a:endParaRPr>
          </a:p>
          <a:p>
            <a:pPr algn="ctr"/>
            <a:r>
              <a:rPr lang="ru-RU" sz="3200">
                <a:latin typeface="Calibri" pitchFamily="34" charset="0"/>
              </a:rPr>
              <a:t>Защитим природу и поможем ей вместе!!!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00">
              <a:alpha val="79999"/>
            </a:srgbClr>
          </a:solidFill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r>
              <a:rPr lang="ru-RU" sz="5400" smtClean="0"/>
              <a:t>             Спасибо за внимание!</a:t>
            </a:r>
          </a:p>
        </p:txBody>
      </p:sp>
      <p:pic>
        <p:nvPicPr>
          <p:cNvPr id="29699" name="Рисунок 3" descr="Красная книга хмао животные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3737">
            <a:off x="252413" y="2773363"/>
            <a:ext cx="234315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http://im1-tub-ru.yandex.net/i?id=759f56a8ff8ba31169eb38a1f6518606-117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5013">
            <a:off x="3289300" y="4035425"/>
            <a:ext cx="307181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7" descr="КРАСНАЯ КНИГА ХМАО-ЮГР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4829175"/>
            <a:ext cx="26812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C:\Users\User\Desktop\берку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20000">
            <a:off x="6145213" y="554038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 descr="C:\Users\User\Desktop\пискуль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200000">
            <a:off x="-233363" y="188913"/>
            <a:ext cx="2714626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9" descr="C:\Users\User\Desktop\стерх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38" y="-857250"/>
            <a:ext cx="3024187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7829550" cy="15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2" name="Содержимое 6"/>
          <p:cNvSpPr>
            <a:spLocks noGrp="1"/>
          </p:cNvSpPr>
          <p:nvPr>
            <p:ph idx="1"/>
          </p:nvPr>
        </p:nvSpPr>
        <p:spPr>
          <a:xfrm>
            <a:off x="357188" y="428625"/>
            <a:ext cx="8786812" cy="6134100"/>
          </a:xfrm>
          <a:solidFill>
            <a:srgbClr val="FF0000">
              <a:alpha val="79999"/>
            </a:srgbClr>
          </a:solidFill>
        </p:spPr>
        <p:txBody>
          <a:bodyPr>
            <a:spAutoFit/>
          </a:bodyPr>
          <a:lstStyle/>
          <a:p>
            <a:r>
              <a:rPr lang="ru-RU" sz="3600" smtClean="0"/>
              <a:t>     Красная книга – это документ, в который заносится информация о состоянии животных, птиц, растений и грибов, обитающих или произрастающих в Югре. Она содержит списки редких, находящихся под угрозой исчезновения и нуждающихся в особом внимании видов, а также перечень объектов животного и растительного мира, исчезнувших с территории. В Красную книгу ХМАО внесено 33 птицы.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2865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Цель : Расширить знания о птицах. Закрепить знания о птицах, зимующих в наших краях и перелетных. Воспитывать заботливое отношение к птицам.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/>
              <a:t>Какие птицы бывают?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   Птиц на земле, конечно меньше, чем насекомых, но все–таки их очень много – около 9 тысяч видов. Есть птицы очень большие, чуть ли не двухметровой величины, есть и совсем крошечные и весят несколько граммов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player.myshared.ru/39758/data/images/img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1138"/>
            <a:ext cx="4572000" cy="65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2" name="Содержимое 2"/>
          <p:cNvSpPr>
            <a:spLocks noGrp="1"/>
          </p:cNvSpPr>
          <p:nvPr>
            <p:ph idx="1"/>
          </p:nvPr>
        </p:nvSpPr>
        <p:spPr>
          <a:xfrm>
            <a:off x="4357688" y="273050"/>
            <a:ext cx="4572000" cy="6299200"/>
          </a:xfrm>
        </p:spPr>
        <p:txBody>
          <a:bodyPr/>
          <a:lstStyle/>
          <a:p>
            <a:pPr marL="342900" lvl="3" indent="-342900" algn="ctr">
              <a:buFont typeface="Arial" charset="0"/>
              <a:buChar char="•"/>
            </a:pPr>
            <a:r>
              <a:rPr lang="ru-RU" sz="3200" b="1" smtClean="0"/>
              <a:t>Стерх</a:t>
            </a:r>
            <a:endParaRPr lang="ru-RU" sz="3200" smtClean="0"/>
          </a:p>
          <a:p>
            <a:pPr marL="342900" lvl="3" indent="-342900">
              <a:buFont typeface="Arial" charset="0"/>
              <a:buChar char="•"/>
            </a:pPr>
            <a:r>
              <a:rPr lang="ru-RU" sz="2800" smtClean="0"/>
              <a:t>Один из самых крупных журавлей. Высота стоящей птицы 120-140 см. Живут стерхи долго, примерно как люди. Создавшие пару, эти птицы всю жизнь проводят вместе. Зимуют в Иране, гнездятся в ХМАО. </a:t>
            </a:r>
          </a:p>
          <a:p>
            <a:pPr marL="342900" lvl="3" indent="-342900">
              <a:buFont typeface="Arial" charset="0"/>
              <a:buChar char="•"/>
            </a:pPr>
            <a:r>
              <a:rPr lang="ru-RU" sz="2800" smtClean="0"/>
              <a:t>Численность стерха в Западной Сибири не превышает 20 птиц.     </a:t>
            </a:r>
          </a:p>
          <a:p>
            <a:endParaRPr lang="ru-RU" smtClean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572125" y="274638"/>
            <a:ext cx="3114675" cy="65833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0"/>
            <a:ext cx="4286250" cy="6858000"/>
          </a:xfrm>
          <a:solidFill>
            <a:srgbClr val="FF0000">
              <a:alpha val="80000"/>
            </a:srgbClr>
          </a:solidFill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  <a:r>
              <a:rPr lang="ru-RU" sz="4600" b="1" dirty="0" smtClean="0"/>
              <a:t>Осоед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Перелетный, зимует в тропических лесах Африки.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 Своё название осоед получил из-за того, что разрушает гнёзда ос и поедает их личинок. Кроме них может питаться личинками шмелей или диких пчел. Также поедает лягушек, ящериц, грызунов, жуков, кузнечиков, мелких птиц.</a:t>
            </a:r>
            <a:endParaRPr lang="ru-RU" sz="4000" dirty="0"/>
          </a:p>
        </p:txBody>
      </p:sp>
      <p:pic>
        <p:nvPicPr>
          <p:cNvPr id="18435" name="Picture 2" descr="https://upload.wikimedia.org/wikipedia/commons/thumb/b/b6/Pernis_apivorus_by_John_Gould_improved.jpg/640px-Pernis_apivorus_by_John_Gould_impro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5122863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s://upload.wikimedia.org/wikipedia/commons/thumb/8/8d/Bubo_bubo_winter_1.jpg/640px-Bubo_bubo_wint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572125" y="274638"/>
            <a:ext cx="3114675" cy="65833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3" y="0"/>
            <a:ext cx="4071937" cy="6858000"/>
          </a:xfrm>
          <a:solidFill>
            <a:srgbClr val="FF0000">
              <a:alpha val="80000"/>
            </a:srgbClr>
          </a:solidFill>
        </p:spPr>
        <p:txBody>
          <a:bodyPr rtlCol="0">
            <a:normAutofit fontScale="70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4600" dirty="0" smtClean="0"/>
              <a:t> </a:t>
            </a:r>
            <a:r>
              <a:rPr lang="ru-RU" sz="4600" b="1" dirty="0" smtClean="0"/>
              <a:t>Филин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Филин — ночной охотник. Он выходит на охоту в сумерках, около полуночи делает перерыв, а затем продолжает охоту до рассвета. В течение дня охотится, только если голоден. Способен догонять летящих ворон, голубей, гусей, может поймать мышку, ест личинок, улиток. При охоте достигает очень большой скорости и летит бесшумно.</a:t>
            </a:r>
            <a:endParaRPr lang="ru-RU" sz="4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572125" y="274638"/>
            <a:ext cx="3114675" cy="65833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0" y="0"/>
            <a:ext cx="4286250" cy="6858000"/>
          </a:xfrm>
          <a:solidFill>
            <a:srgbClr val="FF0000">
              <a:alpha val="80000"/>
            </a:srgbClr>
          </a:solidFill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</a:t>
            </a:r>
            <a:r>
              <a:rPr lang="ru-RU" sz="5100" b="1" dirty="0" smtClean="0"/>
              <a:t>Черный аист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Это перелетная птица. Аисты вьют гнезда, используя ветки и сучья деревьев, которые тщательно скрепляют при помощи земли, глины и дёрна. Этим домом могут пользоваться несколько поколений аистов. Кушает аист небольшую  рыбу и других мелких водных обитателей , охотится на грызунов и крупных насекомых, а также ящериц и лягушек.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400" dirty="0"/>
          </a:p>
        </p:txBody>
      </p:sp>
      <p:pic>
        <p:nvPicPr>
          <p:cNvPr id="20483" name="Рисунок 3" descr="Количество видов, которые предлагается занести в Красную книгу ав. - 5 Марта 2014 - Blog - Apik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75" y="0"/>
            <a:ext cx="3857625" cy="6858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/>
              <a:t>    Белый гусь</a:t>
            </a:r>
            <a:br>
              <a:rPr lang="ru-RU" b="1" dirty="0" smtClean="0"/>
            </a:br>
            <a:r>
              <a:rPr lang="ru-RU" sz="3100" dirty="0" smtClean="0"/>
              <a:t>На зиму улетает на юг, в основном в США. Клюв и ноги у него розовые. </a:t>
            </a:r>
            <a:br>
              <a:rPr lang="ru-RU" sz="3100" dirty="0" smtClean="0"/>
            </a:br>
            <a:r>
              <a:rPr lang="ru-RU" sz="3100" dirty="0" smtClean="0"/>
              <a:t>Самка кладёт в начале июня 4-6 белых яиц и высиживает их 21 день.</a:t>
            </a:r>
            <a:br>
              <a:rPr lang="ru-RU" sz="3100" dirty="0" smtClean="0"/>
            </a:br>
            <a:r>
              <a:rPr lang="ru-RU" sz="3100" dirty="0" smtClean="0"/>
              <a:t>Гуси питаются растительностью почками, мхом, лишайниками, травой, ягодами, а также насекомыми. Живут они около 20 лет.</a:t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21506" name="Содержимое 4" descr="b_a_d_g_e_r: Snow Goose / Белый гус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286375" cy="685800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User\Desktop\берку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4895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3" y="0"/>
            <a:ext cx="3786187" cy="6858000"/>
          </a:xfrm>
          <a:solidFill>
            <a:srgbClr val="FF0000">
              <a:alpha val="80000"/>
            </a:srgbClr>
          </a:solidFill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b="1" dirty="0" smtClean="0"/>
              <a:t>     Беркут</a:t>
            </a:r>
            <a:br>
              <a:rPr lang="ru-RU" b="1" dirty="0" smtClean="0"/>
            </a:br>
            <a:r>
              <a:rPr lang="ru-RU" sz="2700" dirty="0" smtClean="0"/>
              <a:t>Самый крупный орел, хищная птица. По-английски его название звучит как «золотой орёл». Охотится на лис, зайцев, детёнышей оленей, грызунов и некоторых птиц. Острое зрение позволяет видеть зайца на расстоянии 2 км. Самка откладывает два яйца, но чаще всего выживает только один птенец. Издает звук напоминающий собачий лай- «</a:t>
            </a:r>
            <a:r>
              <a:rPr lang="ru-RU" sz="2700" dirty="0" err="1" smtClean="0"/>
              <a:t>кьяк-кьяк-кяк</a:t>
            </a:r>
            <a:r>
              <a:rPr lang="ru-RU" sz="2700" dirty="0" smtClean="0"/>
              <a:t>».</a:t>
            </a:r>
            <a:endParaRPr lang="ru-RU" sz="27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619</Words>
  <Application>Microsoft Office PowerPoint</Application>
  <PresentationFormat>Экран (4:3)</PresentationFormat>
  <Paragraphs>44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Белый гусь На зиму улетает на юг, в основном в США. Клюв и ноги у него розовые.  Самка кладёт в начале июня 4-6 белых яиц и высиживает их 21 день. Гуси питаются растительностью почками, мхом, лишайниками, травой, ягодами, а также насекомыми. Живут они около 20 лет. </vt:lpstr>
      <vt:lpstr>     Беркут Самый крупный орел, хищная птица. По-английски его название звучит как «золотой орёл». Охотится на лис, зайцев, детёнышей оленей, грызунов и некоторых птиц. Острое зрение позволяет видеть зайца на расстоянии 2 км. Самка откладывает два яйца, но чаще всего выживает только один птенец. Издает звук напоминающий собачий лай- «кьяк-кьяк-кяк».</vt:lpstr>
      <vt:lpstr>   Гуменник Перелетная и водоплавающая птица. Основа питания гуменников - растительная пища:  трава, ягоды. Особенно любят голубику. Самка и самец вместе строят гнездо из мха, а края выстилают своим пухом. А затем также вместе заботятся о птенцах. </vt:lpstr>
      <vt:lpstr>     Краснозобая                 казарка Очень подвижная, суетливая и общительная перелетная птица. Прекрасно плавает и ныряет в любом возрасте. Имеет недлинную, но толстую шею и очень короткий, маленький клюв. Питается листьями, корневищами трав, осокой, хвощом. </vt:lpstr>
      <vt:lpstr>     Пискулька Это мелкий гусь. Своё название получила за писк, издаваемый в полете. Взрослые пискульки имеют большое белое пятно на голове. Кушает хвощ, пушицу, осоку. Гнездо располагает в кустарниках по берегам водоёмов. </vt:lpstr>
      <vt:lpstr>     Малый лебедь Когда начинает таять снег и появляются полыньи, прилетают белые лебеди. Образуют пары на всю жизнь. Самка одна строит гнездо на небольшом возвышении. А яйца насиживают и самка и самец. Как только птенцы вылупились, лебеди покидают гнездо, уводя птенцов на воду. Питается водной растительностью и мелкой рыбой. 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115</cp:revision>
  <dcterms:created xsi:type="dcterms:W3CDTF">2015-01-03T18:19:44Z</dcterms:created>
  <dcterms:modified xsi:type="dcterms:W3CDTF">2007-01-07T04:47:40Z</dcterms:modified>
</cp:coreProperties>
</file>