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8" r:id="rId6"/>
    <p:sldId id="261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10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453-8029-44DF-ABE8-13236301D943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A4E1-9C4B-4541-B187-B2FABC49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453-8029-44DF-ABE8-13236301D943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A4E1-9C4B-4541-B187-B2FABC49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453-8029-44DF-ABE8-13236301D943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A4E1-9C4B-4541-B187-B2FABC49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453-8029-44DF-ABE8-13236301D943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A4E1-9C4B-4541-B187-B2FABC49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453-8029-44DF-ABE8-13236301D943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A4E1-9C4B-4541-B187-B2FABC49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453-8029-44DF-ABE8-13236301D943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A4E1-9C4B-4541-B187-B2FABC49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453-8029-44DF-ABE8-13236301D943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A4E1-9C4B-4541-B187-B2FABC49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453-8029-44DF-ABE8-13236301D943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A4E1-9C4B-4541-B187-B2FABC49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453-8029-44DF-ABE8-13236301D943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A4E1-9C4B-4541-B187-B2FABC49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453-8029-44DF-ABE8-13236301D943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A4E1-9C4B-4541-B187-B2FABC49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9453-8029-44DF-ABE8-13236301D943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A4E1-9C4B-4541-B187-B2FABC49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D9453-8029-44DF-ABE8-13236301D943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EA4E1-9C4B-4541-B187-B2FABC497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1\Pictures\фоны\2e9528b819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9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ВОСПИТАТЕЛЯ МБДОУ детский сад №26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КУЗЬМИНОЙ  РАИСЫ  ВИТАЛЬЕВНЫ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КВАЛИФИКАЦИОННАЯ КАТЕГОРИЯ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1\Documents\анимация\бабочки\707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348880"/>
            <a:ext cx="2857500" cy="1143000"/>
          </a:xfrm>
          <a:prstGeom prst="rect">
            <a:avLst/>
          </a:prstGeom>
          <a:noFill/>
        </p:spPr>
      </p:pic>
      <p:pic>
        <p:nvPicPr>
          <p:cNvPr id="6" name="Рисунок 5" descr="C:\Users\1\Desktop\Конкурс\IMG_86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916832"/>
            <a:ext cx="223224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Pictures\фоны\24_abstract_wall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66"/>
            <a:ext cx="9144000" cy="68588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В МОЕЙ РАБОТЕ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764704"/>
            <a:ext cx="8445624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Учитываю возрастные возможности и индивидуальные особенности детей.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2. Объединяю познавательно-исследовательскую деятельность ребенка с двигательной, игровой, продуктивной, коммуникативной, трудовой и музыкально- художественной.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3.Постоянно обновляю и пополняю центр экспериментирования для детей доступным оборудованием и материалами, что позволяет ребенку самостоятельно организовать свою деятельность.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4.Для поддержки интереса к исследованиям формулирую проблемные ситуации с помощью  сказочных героев или самих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Ставлю перед детьми достигаемые в  ближайший момент цели и обязательно хвалю за достигнутый результат, показываю свою радость его успехам.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6. Привлекаю к совместной деятельности семью.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9" name="Picture 3" descr="C:\Users\1\Documents\анимация\цветы ягоды\91c7272eb41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149080"/>
            <a:ext cx="1604750" cy="2160240"/>
          </a:xfrm>
          <a:prstGeom prst="rect">
            <a:avLst/>
          </a:prstGeom>
          <a:noFill/>
        </p:spPr>
      </p:pic>
      <p:pic>
        <p:nvPicPr>
          <p:cNvPr id="8" name="Picture 3" descr="C:\Users\1\Documents\анимация\цветы ягоды\91c7272eb41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221088"/>
            <a:ext cx="1604750" cy="2160240"/>
          </a:xfrm>
          <a:prstGeom prst="rect">
            <a:avLst/>
          </a:prstGeom>
          <a:noFill/>
        </p:spPr>
      </p:pic>
      <p:pic>
        <p:nvPicPr>
          <p:cNvPr id="11" name="Рисунок 10" descr="C:\Users\1\Desktop\Я\Фото1633.jpg"/>
          <p:cNvPicPr/>
          <p:nvPr/>
        </p:nvPicPr>
        <p:blipFill>
          <a:blip r:embed="rId4" cstate="print"/>
          <a:srcRect t="-17308" r="10689" b="4274"/>
          <a:stretch>
            <a:fillRect/>
          </a:stretch>
        </p:blipFill>
        <p:spPr bwMode="auto">
          <a:xfrm>
            <a:off x="3347864" y="3789040"/>
            <a:ext cx="2607568" cy="246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Pictures\фоны\24_abstract_wall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66"/>
            <a:ext cx="9144000" cy="68588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858218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Ребенок прочно и надолго усваивает все то, что слышит, видит и делает сам. Неутомимая жажда наблюдать и экспериментировать, искать новые сведения об окружающем- важнейшие черты детского поведения. Это правило и лежит в основе моей работы.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\Documents\анимация\разделители\73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013176"/>
            <a:ext cx="1847850" cy="485775"/>
          </a:xfrm>
          <a:prstGeom prst="rect">
            <a:avLst/>
          </a:prstGeom>
          <a:noFill/>
        </p:spPr>
      </p:pic>
      <p:pic>
        <p:nvPicPr>
          <p:cNvPr id="6" name="Picture 2" descr="C:\Users\1\Documents\анимация\разделители\73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661248"/>
            <a:ext cx="1847850" cy="485775"/>
          </a:xfrm>
          <a:prstGeom prst="rect">
            <a:avLst/>
          </a:prstGeom>
          <a:noFill/>
        </p:spPr>
      </p:pic>
      <p:pic>
        <p:nvPicPr>
          <p:cNvPr id="7" name="Рисунок 6" descr="C:\Users\1\Desktop\Конкурс\Фото-00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573016"/>
            <a:ext cx="226124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99592" y="2132856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Моя задача, как воспитателя, помочь детям дошкольного возраста развивать свою потребность в умственных впечатлениях, поддерживать у детей стремление к открытиям, желание познавать  мир, прививать доброжелательное отношение к окружающему.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Pictures\фоны\24_abstract_wall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66"/>
            <a:ext cx="9144000" cy="6858866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Мои практические наблюдения помогают с уверенностью утверждать, что удовлетворяя свою любознательность в процессе активной познавательно- исследовательской деятельности, ребенок расширяет свои представления о мире и овладевает основополагающими формами упорядочения опыта: родовыми, пространственными, временными и др. отношениями, то есть получает целостную картину мира.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1\Pictures\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502" y="2492896"/>
            <a:ext cx="1147498" cy="1195090"/>
          </a:xfrm>
          <a:prstGeom prst="rect">
            <a:avLst/>
          </a:prstGeom>
          <a:noFill/>
        </p:spPr>
      </p:pic>
      <p:pic>
        <p:nvPicPr>
          <p:cNvPr id="6147" name="Picture 3" descr="C:\Users\1\Pictures\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098" y="4869160"/>
            <a:ext cx="642994" cy="1209700"/>
          </a:xfrm>
          <a:prstGeom prst="rect">
            <a:avLst/>
          </a:prstGeom>
          <a:noFill/>
        </p:spPr>
      </p:pic>
      <p:pic>
        <p:nvPicPr>
          <p:cNvPr id="6148" name="Picture 4" descr="C:\Users\1\Pictures\0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035019">
            <a:off x="320599" y="2934634"/>
            <a:ext cx="696704" cy="715160"/>
          </a:xfrm>
          <a:prstGeom prst="rect">
            <a:avLst/>
          </a:prstGeom>
          <a:noFill/>
        </p:spPr>
      </p:pic>
      <p:pic>
        <p:nvPicPr>
          <p:cNvPr id="6149" name="Picture 5" descr="C:\Users\1\Pictures\prischepki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4725144"/>
            <a:ext cx="965200" cy="1295400"/>
          </a:xfrm>
          <a:prstGeom prst="rect">
            <a:avLst/>
          </a:prstGeom>
          <a:noFill/>
        </p:spPr>
      </p:pic>
      <p:pic>
        <p:nvPicPr>
          <p:cNvPr id="10" name="Рисунок 9" descr="F:\ЗАПАХИ\IMG_0918.JPG"/>
          <p:cNvPicPr/>
          <p:nvPr/>
        </p:nvPicPr>
        <p:blipFill>
          <a:blip r:embed="rId7" cstate="print"/>
          <a:srcRect l="28060" t="18376" r="-53" b="15385"/>
          <a:stretch>
            <a:fillRect/>
          </a:stretch>
        </p:blipFill>
        <p:spPr bwMode="auto">
          <a:xfrm>
            <a:off x="2771800" y="2204864"/>
            <a:ext cx="36004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 descr="C:\Users\1\Pictures\фоны\2e9528b819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flipV="1">
            <a:off x="1835696" y="0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404664"/>
            <a:ext cx="6534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современных Федеральных требованиях к осуществлению образовательных, воспитательных задач обращено внимание на развитие активности, самостоятельности, инициативности детей. Познавательная активность- это качественная характеристика процесса познания.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5156942" flipV="1">
            <a:off x="2915816" y="-531440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476672"/>
            <a:ext cx="59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E:\IMG_3142.JPG"/>
          <p:cNvPicPr/>
          <p:nvPr/>
        </p:nvPicPr>
        <p:blipFill>
          <a:blip r:embed="rId3" cstate="print"/>
          <a:srcRect l="5772" r="1229" b="10817"/>
          <a:stretch>
            <a:fillRect/>
          </a:stretch>
        </p:blipFill>
        <p:spPr bwMode="auto">
          <a:xfrm>
            <a:off x="2771800" y="2492896"/>
            <a:ext cx="380693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Pictures\фоны\24_abstract_wall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66"/>
            <a:ext cx="9144000" cy="6858866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188640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 descr="C:\Users\1\Pictures\клипарт\игрушки детский армия флаги победа\2b7cfa533f3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2780928"/>
            <a:ext cx="852686" cy="852686"/>
          </a:xfrm>
          <a:prstGeom prst="rect">
            <a:avLst/>
          </a:prstGeom>
          <a:noFill/>
        </p:spPr>
      </p:pic>
      <p:pic>
        <p:nvPicPr>
          <p:cNvPr id="7172" name="Picture 4" descr="C:\Users\1\Pictures\клипарт\0000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941168"/>
            <a:ext cx="445925" cy="651782"/>
          </a:xfrm>
          <a:prstGeom prst="rect">
            <a:avLst/>
          </a:prstGeom>
          <a:noFill/>
        </p:spPr>
      </p:pic>
      <p:pic>
        <p:nvPicPr>
          <p:cNvPr id="7174" name="Picture 6" descr="C:\Users\1\Pictures\клипарт\63145950_1282676550_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383" y="5445224"/>
            <a:ext cx="1428617" cy="1230907"/>
          </a:xfrm>
          <a:prstGeom prst="rect">
            <a:avLst/>
          </a:prstGeom>
          <a:noFill/>
        </p:spPr>
      </p:pic>
      <p:pic>
        <p:nvPicPr>
          <p:cNvPr id="7175" name="Picture 7" descr="C:\Users\1\Pictures\клипарт\bokor3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852936"/>
            <a:ext cx="746498" cy="769192"/>
          </a:xfrm>
          <a:prstGeom prst="rect">
            <a:avLst/>
          </a:prstGeom>
          <a:noFill/>
        </p:spPr>
      </p:pic>
      <p:pic>
        <p:nvPicPr>
          <p:cNvPr id="10" name="Рисунок 9" descr="C:\Users\1\Desktop\Конкурс\DSC06253.JPG"/>
          <p:cNvPicPr/>
          <p:nvPr/>
        </p:nvPicPr>
        <p:blipFill>
          <a:blip r:embed="rId8" cstate="print"/>
          <a:srcRect r="15179"/>
          <a:stretch>
            <a:fillRect/>
          </a:stretch>
        </p:blipFill>
        <p:spPr bwMode="auto">
          <a:xfrm>
            <a:off x="2483768" y="2276872"/>
            <a:ext cx="331236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187624" y="404664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деятельность- один из видов исследовательской работы дошкольников. Результаты наших  проектов- альбомы, фотовыставки, мини- музеи, концерты, стенгазеты и другое.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Pictures\фоны\36_abstract_wall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68"/>
            <a:ext cx="9144000" cy="68588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«Ребенок- существо разумное, он хорошо знает свои потребности, трудности и помехи в своей жизни. Не деспотичные распоряжения, не недоверчивый контроль, а тактичная договоренность, вера в опыт, сотрудничество и совместная жизнь.</a:t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Я. Корчак.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1556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Я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уверена, что в познавательно- исследовательской деятельности дошкольник получает возможность напрямую удовлетворить присущую ему любознательность, расширить и систематизировать свои представления об окружающем.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7" name="Picture 3" descr="C:\Users\1\Documents\анимация\птицы\Pic_18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6952"/>
            <a:ext cx="1582797" cy="1428378"/>
          </a:xfrm>
          <a:prstGeom prst="rect">
            <a:avLst/>
          </a:prstGeom>
          <a:noFill/>
        </p:spPr>
      </p:pic>
      <p:pic>
        <p:nvPicPr>
          <p:cNvPr id="1028" name="Picture 4" descr="C:\Users\1\Documents\анимация\цветы ягоды\10cbb85a484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2"/>
            <a:ext cx="1976091" cy="1976091"/>
          </a:xfrm>
          <a:prstGeom prst="rect">
            <a:avLst/>
          </a:prstGeom>
          <a:noFill/>
        </p:spPr>
      </p:pic>
      <p:pic>
        <p:nvPicPr>
          <p:cNvPr id="8" name="Рисунок 7" descr="C:\Users\1\Desktop\Я\Фото067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996952"/>
            <a:ext cx="403244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347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 ВОСПИТАТЕЛЯ МБДОУ детский сад №26 КУЗЬМИНОЙ  РАИСЫ  ВИТАЛЬЕВНЫ   I  КВАЛИФИКАЦИОННАЯ КАТЕГОРИЯ</vt:lpstr>
      <vt:lpstr>ОСНОВНЫЕ НАПРАВЛЕНИЯ В МОЕЙ РАБОТЕ </vt:lpstr>
      <vt:lpstr> Ребенок прочно и надолго усваивает все то, что слышит, видит и делает сам. Неутомимая жажда наблюдать и экспериментировать, искать новые сведения об окружающем- важнейшие черты детского поведения. Это правило и лежит в основе моей работы.</vt:lpstr>
      <vt:lpstr>Мои практические наблюдения помогают с уверенностью утверждать, что удовлетворяя свою любознательность в процессе активной познавательно- исследовательской деятельности, ребенок расширяет свои представления о мире и овладевает основополагающими формами упорядочения опыта: родовыми, пространственными, временными и др. отношениями, то есть получает целостную картину мира.</vt:lpstr>
      <vt:lpstr>Слайд 5</vt:lpstr>
      <vt:lpstr>Слайд 6</vt:lpstr>
      <vt:lpstr>«Ребенок- существо разумное, он хорошо знает свои потребности, трудности и помехи в своей жизни. Не деспотичные распоряжения, не недоверчивый контроль, а тактичная договоренность, вера в опыт, сотрудничество и совместная жизнь. Я. Корчак.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 РЕЧЬ ДОШКОЛЬНИКА С  ПОМОЩЬЮ ДИДАКТИЧЕСКИХ   ИГР</dc:title>
  <dc:creator>1</dc:creator>
  <cp:lastModifiedBy>1</cp:lastModifiedBy>
  <cp:revision>77</cp:revision>
  <dcterms:created xsi:type="dcterms:W3CDTF">2011-08-21T10:39:02Z</dcterms:created>
  <dcterms:modified xsi:type="dcterms:W3CDTF">2015-03-27T18:00:01Z</dcterms:modified>
</cp:coreProperties>
</file>