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7" r:id="rId4"/>
    <p:sldId id="278" r:id="rId5"/>
    <p:sldId id="260" r:id="rId6"/>
    <p:sldId id="265" r:id="rId7"/>
    <p:sldId id="270" r:id="rId8"/>
    <p:sldId id="269" r:id="rId9"/>
    <p:sldId id="274" r:id="rId10"/>
    <p:sldId id="272" r:id="rId11"/>
    <p:sldId id="261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2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3AF98-296E-4147-AC2E-7D376AB1AA36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4C2EB-885F-4C71-89B8-C50C0D4055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A48E0-1F88-46E0-8FC0-B03C0FA384FB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CCB9E9-97FA-4336-9994-D39DBC839BF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419600" cy="172819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Удивительное путешествие.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3068960"/>
            <a:ext cx="2843808" cy="3456384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FFFF00"/>
                </a:solidFill>
              </a:rPr>
              <a:t>Подготовила</a:t>
            </a:r>
          </a:p>
          <a:p>
            <a:pPr algn="l"/>
            <a:r>
              <a:rPr lang="ru-RU" b="1" dirty="0" smtClean="0">
                <a:solidFill>
                  <a:srgbClr val="FFFF00"/>
                </a:solidFill>
              </a:rPr>
              <a:t> воспитатель старшей группы:</a:t>
            </a:r>
          </a:p>
          <a:p>
            <a:pPr algn="l"/>
            <a:r>
              <a:rPr lang="ru-RU" b="1" dirty="0" err="1" smtClean="0">
                <a:solidFill>
                  <a:srgbClr val="FFFF00"/>
                </a:solidFill>
              </a:rPr>
              <a:t>Коробко</a:t>
            </a:r>
            <a:r>
              <a:rPr lang="ru-RU" b="1" dirty="0" smtClean="0">
                <a:solidFill>
                  <a:srgbClr val="FFFF00"/>
                </a:solidFill>
              </a:rPr>
              <a:t> Ирина Николаевна.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Пользователь\Desktop\развивающая\космос\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6012160" cy="4509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08347"/>
            <a:ext cx="8999537" cy="674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ользователь\Desktop\космос\4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486" y="0"/>
            <a:ext cx="9222486" cy="6858000"/>
          </a:xfrm>
          <a:prstGeom prst="rect">
            <a:avLst/>
          </a:prstGeom>
          <a:ln w="2286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039"/>
            <a:ext cx="9144000" cy="687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космос\98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19996" cy="6858001"/>
          </a:xfrm>
          <a:prstGeom prst="rect">
            <a:avLst/>
          </a:prstGeom>
          <a:ln w="2286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картинки транспорта\31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0"/>
            <a:ext cx="6448546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развив к сдаче\К сдачи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866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esktop\космос\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8964487" cy="5877272"/>
          </a:xfrm>
          <a:prstGeom prst="rect">
            <a:avLst/>
          </a:prstGeom>
          <a:ln w="2286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ользователь\Desktop\космос\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3088"/>
            <a:ext cx="9144000" cy="7056784"/>
          </a:xfrm>
          <a:prstGeom prst="rect">
            <a:avLst/>
          </a:prstGeom>
          <a:ln w="228600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912024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345" y="0"/>
            <a:ext cx="7506525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tx1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13</Words>
  <Application>Microsoft Office PowerPoint</Application>
  <PresentationFormat>Экран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Удивительное путешествие.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Коробко</dc:creator>
  <cp:lastModifiedBy>Коробко</cp:lastModifiedBy>
  <cp:revision>52</cp:revision>
  <dcterms:created xsi:type="dcterms:W3CDTF">2014-01-22T09:42:12Z</dcterms:created>
  <dcterms:modified xsi:type="dcterms:W3CDTF">2014-02-04T03:42:42Z</dcterms:modified>
</cp:coreProperties>
</file>