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9B72-4200-4E4A-815E-4CC21AAC409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0319A-DAED-4B0F-B0E4-1689FCBE28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319A-DAED-4B0F-B0E4-1689FCBE285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Растение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tvoyrebenok.ru/images/presentation/nice/b/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ownload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261885"/>
            <a:ext cx="5976664" cy="42165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Формирование речевых способностей дошкольников средствами интеграции образовательных областей</a:t>
            </a:r>
            <a:endParaRPr lang="ru-RU" sz="44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592998"/>
            <a:ext cx="5256584" cy="40934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силу специфики интегрированных занятий, объединяющих не только разные виды деятельности, но и виды художественного творчества происходит творческое единение детей и педагогов в рамках какого-либо вида деятельности.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Образовательный процесс  же должен строиться на адекватных возрасту формах работы с детьми, при этом основной формой работы с детьми дошкольного возраста и ведущим видом деятельности для них является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374854">
            <a:off x="244778" y="2450221"/>
            <a:ext cx="78726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 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ownloads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7544" y="165662"/>
            <a:ext cx="4896544" cy="501675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успешного освоения программы обучения в школе у выпускника детского сада должны быть сформированы умения связно высказывать свои мысли, строить диалог и составлять небольшой рассказ на определенную тему. Но чтобы этому научить, необходимо развивать и другие стороны речи: расширять словарный запас, воспитывать звуковую культуру речи и формировать грамматический строй. Все это так называемый стандарт, который должен иметь ребенок при поступлении в школу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32656"/>
            <a:ext cx="4608512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эффективно усвоение речевых образцов идет, если образовательный процесс выстроен по принципу проблемного обучения.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Проблемное обучение – </a:t>
            </a:r>
            <a:r>
              <a:rPr kumimoji="0" lang="ru-RU" sz="2000" b="1" i="1" u="none" strike="noStrike" cap="none" spc="0" normalizeH="0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 такая организация воспитательно-образовательного процесса, когда ребенок систематически включается педагогом в поиск решения новых для него проблемных вопросов и ситуаций, вызывающих интеллектуальное затруднение</a:t>
            </a:r>
            <a:r>
              <a:rPr kumimoji="0" lang="ru-RU" sz="1000" b="1" i="1" u="none" strike="noStrike" cap="none" spc="0" normalizeH="0" baseline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000" b="1" i="0" u="none" strike="noStrike" cap="none" spc="0" normalizeH="0" baseline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00" b="1" i="0" u="none" strike="noStrike" cap="none" spc="0" normalizeH="0" baseline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0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655307"/>
            <a:ext cx="9144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Интеграция может происходить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следующим направлениям: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5112568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развитие речи;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ознакомление с окружающим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миром;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подготовка к обучению грамоте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продуктивная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музыкальное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ознакомление с художественной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литературой;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изобразительное искусство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драматизация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E:\Осеннее развлечение\CIMG5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528392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26064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/>
              <a:t>музыкальная деятельность </a:t>
            </a:r>
            <a:r>
              <a:rPr lang="ru-RU" sz="2000" dirty="0" smtClean="0"/>
              <a:t>детей даёт возможность эффективно развивать коммуникативные способности на любом возрастном этапе дошкольного детства. </a:t>
            </a:r>
            <a:endParaRPr lang="ru-RU" sz="2000" dirty="0"/>
          </a:p>
        </p:txBody>
      </p:sp>
      <p:pic>
        <p:nvPicPr>
          <p:cNvPr id="18435" name="Picture 3" descr="E:\Фото\Фото1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3600400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544522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Учитывая привычку малышей к подражанию, уже с двух лет можно начинать </a:t>
            </a:r>
            <a:r>
              <a:rPr lang="ru-RU" sz="2000" b="1" i="1" dirty="0" smtClean="0"/>
              <a:t>показы-инсценировки</a:t>
            </a:r>
            <a:r>
              <a:rPr lang="ru-RU" sz="2000" i="1" dirty="0" smtClean="0"/>
              <a:t>,</a:t>
            </a:r>
            <a:r>
              <a:rPr lang="ru-RU" sz="2000" dirty="0" smtClean="0"/>
              <a:t> т. е. разыгрывание различных сюжетов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633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На занятиях </a:t>
            </a:r>
            <a:r>
              <a:rPr lang="ru-RU" sz="2000" b="1" dirty="0" smtClean="0"/>
              <a:t>ИЗО деятельности</a:t>
            </a:r>
            <a:r>
              <a:rPr lang="ru-RU" sz="2000" dirty="0" smtClean="0"/>
              <a:t> детей можно знакомить с новыми словами, учить понимать, различать и, наконец, употреблять слова в активной речи.</a:t>
            </a:r>
            <a:endParaRPr lang="ru-RU" sz="2000" dirty="0"/>
          </a:p>
        </p:txBody>
      </p:sp>
      <p:pic>
        <p:nvPicPr>
          <p:cNvPr id="20483" name="Picture 3" descr="C:\Users\user\Downloads\p49_img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2808312" cy="1872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486" name="Picture 6" descr="C:\Users\user\Downloads\578173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2808312" cy="1872208"/>
          </a:xfrm>
          <a:prstGeom prst="rect">
            <a:avLst/>
          </a:prstGeom>
          <a:noFill/>
        </p:spPr>
      </p:pic>
      <p:pic>
        <p:nvPicPr>
          <p:cNvPr id="20487" name="Picture 7" descr="C:\Users\user\Downloads\642680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73016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95536" y="332656"/>
            <a:ext cx="5904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продуктивной деятельности</a:t>
            </a:r>
            <a:r>
              <a:rPr lang="ru-RU" dirty="0" smtClean="0"/>
              <a:t> значительно быстрее происходит развитие восприятия и осознания речи детьми, так как речь приобретает действительно практическую направленность и имеет большое значение для выполнения той или и иной предложенной деятельности. Различные виды продуктивной деятельности благоприятны для развития речи и тем, что при осуществлении легко можно создать проблемные ситуации, способствующие появлению речевой активности. </a:t>
            </a:r>
            <a:endParaRPr lang="ru-RU" dirty="0"/>
          </a:p>
        </p:txBody>
      </p:sp>
      <p:pic>
        <p:nvPicPr>
          <p:cNvPr id="19457" name="Picture 1" descr="C:\Users\user\Downloads\doh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680520" cy="33451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user\Downloads\doh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744416" cy="2448272"/>
          </a:xfrm>
          <a:prstGeom prst="rect">
            <a:avLst/>
          </a:prstGeom>
          <a:noFill/>
        </p:spPr>
      </p:pic>
      <p:pic>
        <p:nvPicPr>
          <p:cNvPr id="21507" name="Picture 3" descr="C:\Users\user\Downloads\doh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3672408" cy="2664296"/>
          </a:xfrm>
          <a:prstGeom prst="rect">
            <a:avLst/>
          </a:prstGeom>
          <a:noFill/>
        </p:spPr>
      </p:pic>
      <p:pic>
        <p:nvPicPr>
          <p:cNvPr id="21508" name="Picture 4" descr="C:\Users\user\Downloads\doh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60648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156162"/>
            <a:ext cx="63367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для развития коммуникативных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способностей важны: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артикуляционная, в подготовительной группе - речевая гимнастика,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речевые игры, упражнения и задания,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игротека,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речевые минутки,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разучивание стихов.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336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2012-12-03T13:11:06Z</dcterms:created>
  <dcterms:modified xsi:type="dcterms:W3CDTF">2012-12-03T16:50:59Z</dcterms:modified>
</cp:coreProperties>
</file>