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6" r:id="rId12"/>
    <p:sldId id="257" r:id="rId13"/>
    <p:sldId id="258" r:id="rId14"/>
    <p:sldId id="259" r:id="rId15"/>
    <p:sldId id="260" r:id="rId16"/>
    <p:sldId id="263" r:id="rId17"/>
    <p:sldId id="265" r:id="rId18"/>
    <p:sldId id="262" r:id="rId19"/>
    <p:sldId id="268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C30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3AC04-D8DE-4912-A8EC-D7DE6F36D055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3543-AE4F-4C5D-9438-0B65A0426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2DA9-7016-4AF0-8CF5-D6EA1F3E54F7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8558-5D8B-4777-A392-9DB2DA2E6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8954-0B17-4C26-A1C6-8833EF504002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DC61-4587-4F2F-B2BA-CF03C9985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3A15-7442-4E5C-B097-73B513B0DC9E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EC07-C73D-4991-8411-0113AAA8F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8DEF-F4B3-45FC-97EE-2A0FCB013728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8015-DEE1-491D-B245-AAE6BF1AB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10C1-6EA7-462D-9655-DFBBC0208E53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48FF-C31A-4F28-9EB3-2E94B09A3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D510-29DE-4578-A1D6-FA6D4576C38F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B153-D4B1-43ED-878C-E2E8C0B43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AFF3-6DCD-43FA-B4A5-9CC36A91D635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D773-D2A3-4B90-8B6E-3DC33B875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099B-AC2A-4C7C-B47D-B5B5C13E7777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0546-03CA-41E2-B55F-8CEB051AD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C14D-FDE9-4983-A826-8E8DE4EACF91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4B29-181D-4692-8198-B2B350C02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7081-078D-4C0C-83BA-37D0CB43D694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B9F5-055D-45B2-AF96-638EC728C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28DACD-BA14-4749-9C6B-E8EF5CB72C9D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5CF49-22FC-48AA-857F-AF64B8CED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gif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7.gif"/><Relationship Id="rId3" Type="http://schemas.openxmlformats.org/officeDocument/2006/relationships/image" Target="../media/image15.gif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6.jpe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13.gif"/><Relationship Id="rId7" Type="http://schemas.openxmlformats.org/officeDocument/2006/relationships/image" Target="../media/image3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07950" y="333375"/>
            <a:ext cx="882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Государственное дошкольное образовательное учреждение № 67 Красногвардейского района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г. Санкт-Петербург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9899" y="1935591"/>
            <a:ext cx="45269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Тема: Цифра 8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724525" y="5075238"/>
            <a:ext cx="294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Выполнила: Цхведадзе И.Г.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3635375" y="1700213"/>
            <a:ext cx="14859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5" name="Рисунок 4" descr="0625eb516a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950" y="3789363"/>
            <a:ext cx="45720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Что такое ВОСЕМЬ? —</a:t>
            </a:r>
            <a:br>
              <a:rPr lang="ru-RU">
                <a:latin typeface="Calibri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Всех подумать просим.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Солнце пригревает,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дворе тепло.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улыбки мамы!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Радостно, светло.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 цифра ВОСЕМЬ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Полюбилась нам...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ВОСЬМОГО Марта —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Праздник наших мам!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24300" y="2708275"/>
            <a:ext cx="1368425" cy="129698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08850" y="1484313"/>
            <a:ext cx="11938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08175" y="1052513"/>
            <a:ext cx="1368425" cy="13684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08175" y="4221163"/>
            <a:ext cx="1368425" cy="13684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24525" y="4292600"/>
            <a:ext cx="1368425" cy="13684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80063" y="1052513"/>
            <a:ext cx="1368425" cy="13684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35375" y="1557338"/>
            <a:ext cx="14859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067175" y="1125538"/>
            <a:ext cx="1081088" cy="1079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175" y="2924175"/>
            <a:ext cx="1081088" cy="1081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67175" y="4797425"/>
            <a:ext cx="1081088" cy="1079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75463" y="1844675"/>
            <a:ext cx="16129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851275" y="2565400"/>
            <a:ext cx="1081088" cy="1079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84888" y="4652963"/>
            <a:ext cx="1079500" cy="1079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84888" y="2565400"/>
            <a:ext cx="1079500" cy="1079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084888" y="620713"/>
            <a:ext cx="1079500" cy="1079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63713" y="549275"/>
            <a:ext cx="1079500" cy="1079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63713" y="2565400"/>
            <a:ext cx="1079500" cy="1079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92275" y="4652963"/>
            <a:ext cx="1079500" cy="1079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32688" y="1844675"/>
            <a:ext cx="161131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b="1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92275" y="5300663"/>
            <a:ext cx="1079500" cy="10810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92275" y="3716338"/>
            <a:ext cx="1079500" cy="10810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92275" y="2060575"/>
            <a:ext cx="1079500" cy="1081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92275" y="404813"/>
            <a:ext cx="1079500" cy="1079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32588" y="5373688"/>
            <a:ext cx="1079500" cy="1079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32588" y="3716338"/>
            <a:ext cx="1079500" cy="10810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59563" y="2060575"/>
            <a:ext cx="1081087" cy="1081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59563" y="404813"/>
            <a:ext cx="1081087" cy="1079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24300" y="1989138"/>
            <a:ext cx="161131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b="1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6925" y="5157788"/>
            <a:ext cx="504825" cy="503237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6925" y="4652963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6925" y="2636838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6925" y="3141663"/>
            <a:ext cx="504825" cy="503237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6925" y="3644900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6925" y="4149725"/>
            <a:ext cx="504825" cy="503238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6925" y="2133600"/>
            <a:ext cx="504825" cy="503238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06925" y="1628775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8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3188" y="5157788"/>
            <a:ext cx="504825" cy="503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83188" y="4652963"/>
            <a:ext cx="504825" cy="50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3188" y="2636838"/>
            <a:ext cx="504825" cy="50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3188" y="3141663"/>
            <a:ext cx="504825" cy="503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83188" y="3644900"/>
            <a:ext cx="504825" cy="50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83188" y="4149725"/>
            <a:ext cx="504825" cy="503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83188" y="2133600"/>
            <a:ext cx="504825" cy="503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7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59450" y="5157788"/>
            <a:ext cx="504825" cy="5032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59450" y="4652963"/>
            <a:ext cx="504825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59450" y="2636838"/>
            <a:ext cx="504825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59450" y="3141663"/>
            <a:ext cx="504825" cy="5032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59450" y="3644900"/>
            <a:ext cx="504825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59450" y="4149725"/>
            <a:ext cx="504825" cy="50323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35713" y="5157788"/>
            <a:ext cx="504825" cy="50323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35713" y="4652963"/>
            <a:ext cx="504825" cy="50482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35713" y="3141663"/>
            <a:ext cx="504825" cy="50323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35713" y="3644900"/>
            <a:ext cx="504825" cy="50482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35713" y="4149725"/>
            <a:ext cx="504825" cy="503238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11975" y="5157788"/>
            <a:ext cx="503238" cy="5032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11975" y="4652963"/>
            <a:ext cx="503238" cy="5048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11975" y="3644900"/>
            <a:ext cx="503238" cy="5048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911975" y="4149725"/>
            <a:ext cx="503238" cy="50323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488238" y="5157788"/>
            <a:ext cx="503237" cy="5032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488238" y="4652963"/>
            <a:ext cx="503237" cy="5048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488238" y="4149725"/>
            <a:ext cx="503237" cy="5032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064500" y="5157788"/>
            <a:ext cx="503238" cy="5032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064500" y="4652963"/>
            <a:ext cx="503238" cy="5048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639175" y="5157788"/>
            <a:ext cx="504825" cy="5032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4030663" y="5157788"/>
            <a:ext cx="504825" cy="503237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4030663" y="4652963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4030663" y="2636838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4030663" y="3141663"/>
            <a:ext cx="504825" cy="503237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4030663" y="3644900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4030663" y="4149725"/>
            <a:ext cx="504825" cy="503238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4030663" y="2133600"/>
            <a:ext cx="504825" cy="503238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4030663" y="1628775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8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3455988" y="5157788"/>
            <a:ext cx="503237" cy="503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3455988" y="4652963"/>
            <a:ext cx="503237" cy="50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3455988" y="2636838"/>
            <a:ext cx="503237" cy="50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3455988" y="3141663"/>
            <a:ext cx="503237" cy="503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3455988" y="3644900"/>
            <a:ext cx="503237" cy="50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3455988" y="4149725"/>
            <a:ext cx="503237" cy="503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3455988" y="2133600"/>
            <a:ext cx="503237" cy="503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2879725" y="5157788"/>
            <a:ext cx="503238" cy="5032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2879725" y="4652963"/>
            <a:ext cx="503238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2879725" y="2636838"/>
            <a:ext cx="503238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2879725" y="3141663"/>
            <a:ext cx="503238" cy="5032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2879725" y="3644900"/>
            <a:ext cx="503238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2879725" y="4149725"/>
            <a:ext cx="503238" cy="50323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2303463" y="5157788"/>
            <a:ext cx="503237" cy="50323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2303463" y="4652963"/>
            <a:ext cx="503237" cy="50482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2303463" y="3141663"/>
            <a:ext cx="503237" cy="50323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2303463" y="3644900"/>
            <a:ext cx="503237" cy="50482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2303463" y="4149725"/>
            <a:ext cx="503237" cy="503238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1727200" y="5157788"/>
            <a:ext cx="504825" cy="5032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1727200" y="4652963"/>
            <a:ext cx="504825" cy="5048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1727200" y="3644900"/>
            <a:ext cx="504825" cy="5048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1727200" y="4149725"/>
            <a:ext cx="504825" cy="50323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1150938" y="5157788"/>
            <a:ext cx="504825" cy="5032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1150938" y="4652963"/>
            <a:ext cx="504825" cy="5048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1150938" y="4149725"/>
            <a:ext cx="504825" cy="5032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574675" y="5157788"/>
            <a:ext cx="504825" cy="5032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574675" y="4652963"/>
            <a:ext cx="504825" cy="5048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0" y="5157788"/>
            <a:ext cx="5048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8745" name="Прямоугольник 381"/>
          <p:cNvSpPr>
            <a:spLocks noChangeArrowheads="1"/>
          </p:cNvSpPr>
          <p:nvPr/>
        </p:nvSpPr>
        <p:spPr bwMode="auto">
          <a:xfrm>
            <a:off x="3563938" y="2205038"/>
            <a:ext cx="287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7</a:t>
            </a:r>
          </a:p>
        </p:txBody>
      </p:sp>
      <p:cxnSp>
        <p:nvCxnSpPr>
          <p:cNvPr id="384" name="Прямая соединительная линия 383"/>
          <p:cNvCxnSpPr/>
          <p:nvPr/>
        </p:nvCxnSpPr>
        <p:spPr>
          <a:xfrm>
            <a:off x="4572000" y="836613"/>
            <a:ext cx="0" cy="51847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0" name="Рисунок 389" descr="post-25553-137615489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4538"/>
            <a:ext cx="619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" name="Рисунок 390" descr="butterfly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549275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0.00191 -0.00949 0.0033 -0.01921 0.00486 -0.02893 C 0.00556 -0.03819 0.0066 -0.0463 0.00764 -0.05532 C 0.00972 -0.09884 0.01389 -0.1419 0.01806 -0.18495 C 0.01962 -0.20162 0.01962 -0.21944 0.02361 -0.23518 C 0.02518 -0.25092 0.02847 -0.27222 0.03403 -0.2868 C 0.03924 -0.30092 0.03438 -0.28449 0.03976 -0.30069 C 0.04254 -0.3088 0.04618 -0.32037 0.05191 -0.32569 C 0.05504 -0.33217 0.0592 -0.33333 0.06424 -0.33588 C 0.06841 -0.33495 0.07275 -0.33565 0.07656 -0.33333 C 0.07865 -0.33194 0.08021 -0.32569 0.08021 -0.32569 C 0.08229 -0.31296 0.08108 -0.31805 0.08316 -0.31065 C 0.08681 -0.26898 0.08247 -0.22639 0.0783 -0.18495 C 0.07761 -0.17847 0.07535 -0.17245 0.07466 -0.16597 C 0.07327 -0.15255 0.0724 -0.13889 0.06979 -0.12569 C 0.06702 -0.09768 0.06893 -0.11991 0.06893 -0.05903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93 -0.05903 C 0.06772 -0.06458 0.06668 -0.07014 0.06511 -0.07546 C 0.06598 -0.09745 0.06598 -0.12176 0.0698 -0.14329 C 0.07223 -0.17338 0.07553 -0.20509 0.083 -0.2338 C 0.08577 -0.25717 0.09324 -0.27847 0.10105 -0.2993 C 0.10782 -0.31736 0.11095 -0.34097 0.12449 -0.35347 C 0.13265 -0.36921 0.13161 -0.3375 0.13213 -0.33194 C 0.13161 -0.28148 0.1323 -0.23102 0.1264 -0.18102 C 0.12518 -0.14282 0.12553 -0.16342 0.12553 -0.11944 " pathEditMode="relative" ptsTypes="ffffffffA">
                                      <p:cBhvr>
                                        <p:cTn id="10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53 -0.11945 C 0.12379 -0.12593 0.12501 -0.1206 0.12362 -0.1294 C 0.1231 -0.1331 0.12171 -0.14074 0.12171 -0.14074 C 0.1224 -0.18357 0.12205 -0.22963 0.13126 -0.27153 C 0.13351 -0.29514 0.13646 -0.31875 0.13959 -0.34213 C 0.14098 -0.35209 0.13994 -0.36204 0.14341 -0.37107 C 0.14567 -0.38681 0.15035 -0.40139 0.15469 -0.41621 C 0.15799 -0.42755 0.15886 -0.43449 0.16424 -0.44398 C 0.16858 -0.46019 0.16598 -0.45371 0.17084 -0.46412 C 0.17275 -0.47222 0.17535 -0.47894 0.17935 -0.48542 C 0.18021 -0.48912 0.18004 -0.49306 0.1849 -0.48797 C 0.18664 -0.48611 0.18751 -0.4831 0.18872 -0.48056 C 0.18942 -0.47917 0.19063 -0.47662 0.19063 -0.47662 C 0.19167 -0.47199 0.19376 -0.46852 0.19532 -0.46412 C 0.19653 -0.45718 0.1974 -0.45116 0.1981 -0.44398 C 0.19775 -0.4213 0.19896 -0.36875 0.1915 -0.34213 C 0.18976 -0.31551 0.18664 -0.2882 0.18403 -0.26158 C 0.18334 -0.23982 0.18369 -0.23195 0.18126 -0.21505 C 0.18056 -0.20602 0.17935 -0.19653 0.17935 -0.18727 " pathEditMode="relative" ptsTypes="ffffffffffffffffffA">
                                      <p:cBhvr>
                                        <p:cTn id="14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34 -0.18727 C 0.18594 -0.19607 0.18473 -0.20996 0.18698 -0.2213 C 0.18837 -0.2456 0.18837 -0.27014 0.19167 -0.29421 C 0.19393 -0.33588 0.19671 -0.38704 0.21337 -0.42384 C 0.21459 -0.43426 0.21945 -0.44375 0.22362 -0.45278 C 0.23178 -0.47014 0.24046 -0.49051 0.25382 -0.50162 C 0.25868 -0.4956 0.25764 -0.49838 0.25764 -0.48542 C 0.25764 -0.44954 0.25886 -0.40625 0.25105 -0.37083 C 0.25035 -0.35718 0.24896 -0.34121 0.24532 -0.32824 C 0.24341 -0.31343 0.24063 -0.29792 0.24063 -0.28287 " pathEditMode="relative" ptsTypes="fffffffffA">
                                      <p:cBhvr>
                                        <p:cTn id="18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63 -0.28287 C 0.2415 -0.30903 0.24271 -0.33496 0.24532 -0.36088 C 0.24636 -0.38496 0.24601 -0.40949 0.25105 -0.43264 C 0.25313 -0.45371 0.25504 -0.47616 0.25955 -0.49676 C 0.26112 -0.51227 0.26598 -0.53125 0.27275 -0.54445 C 0.27431 -0.55185 0.2731 -0.54722 0.2783 -0.55718 C 0.27969 -0.55972 0.28403 -0.56227 0.28403 -0.56227 C 0.28942 -0.55741 0.29028 -0.54653 0.2915 -0.5382 C 0.29445 -0.51783 0.29567 -0.49722 0.29723 -0.47662 C 0.29636 -0.42269 0.29549 -0.36968 0.29619 -0.31551 C 0.2981 -0.32246 0.29983 -0.3294 0.30278 -0.33565 C 0.304 -0.34167 0.30574 -0.34699 0.30574 -0.35347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74 -0.35347 C 0.30504 -0.36481 0.30418 -0.37639 0.30279 -0.3875 C 0.30227 -0.3912 0.30088 -0.39861 0.30088 -0.39861 C 0.30018 -0.41157 0.29914 -0.42384 0.2981 -0.43657 C 0.29845 -0.45254 0.29862 -0.46828 0.29914 -0.48426 C 0.29949 -0.49583 0.29966 -0.52014 0.30852 -0.52824 C 0.3132 -0.53264 0.31806 -0.53333 0.32362 -0.53449 C 0.32848 -0.53703 0.33126 -0.53865 0.33681 -0.53958 C 0.33994 -0.53912 0.34306 -0.53935 0.34619 -0.53842 C 0.35157 -0.5368 0.35539 -0.51921 0.35747 -0.51319 C 0.36147 -0.48912 0.36181 -0.46435 0.36598 -0.44028 C 0.36633 -0.43611 0.36702 -0.43171 0.36702 -0.42754 C 0.36702 -0.42291 0.36598 -0.41389 0.36598 -0.41389 " pathEditMode="relative" ptsTypes="ffffffffffffA">
                                      <p:cBhvr>
                                        <p:cTn id="26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98 -0.41343 C 0.36476 -0.42037 0.36268 -0.42639 0.36129 -0.43334 C 0.36008 -0.45579 0.35817 -0.48218 0.36424 -0.50394 C 0.36546 -0.52546 0.36719 -0.54746 0.37553 -0.56667 C 0.37796 -0.57222 0.379 -0.57685 0.38299 -0.58056 C 0.3856 -0.58982 0.39028 -0.59352 0.39723 -0.5956 C 0.40001 -0.59514 0.40313 -0.59584 0.40574 -0.59445 C 0.40712 -0.59375 0.40747 -0.59097 0.40851 -0.58935 C 0.41233 -0.5831 0.41563 -0.57639 0.4198 -0.57037 C 0.42136 -0.56528 0.42396 -0.56065 0.42553 -0.55533 C 0.42657 -0.54792 0.42709 -0.54005 0.4283 -0.53287 C 0.42761 -0.51597 0.42553 -0.50185 0.42553 -0.48496 " pathEditMode="relative" ptsTypes="fffffffffffA">
                                      <p:cBhvr>
                                        <p:cTn id="30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44444E-6 C 0.00157 -0.02176 0.00348 -0.04167 0.01216 -0.06042 C 0.01563 -0.06782 0.01771 -0.07384 0.02448 -0.07662 C 0.03143 -0.0831 0.0356 -0.08009 0.04514 -0.07917 C 0.04983 -0.07778 0.05539 -0.0743 0.05834 -0.06921 C 0.05973 -0.0669 0.06216 -0.06157 0.06216 -0.06157 C 0.06337 -0.05579 0.06528 -0.05023 0.06789 -0.04537 C 0.0691 -0.03796 0.06997 -0.03333 0.07066 -0.02523 C 0.07014 -0.01319 0.06893 -0.00602 0.06789 0.00509 C 0.06823 0.0206 0.06875 0.03611 0.06875 0.05162 C 0.06875 0.05556 0.06893 0.06528 0.06685 0.07037 C 0.06303 0.07963 0.0632 0.08079 0.0632 0.07662 " pathEditMode="relative" ptsTypes="fffffffffffA">
                                      <p:cBhvr>
                                        <p:cTn id="49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9 0.07661 C 0.06215 0.06689 0.06128 0.0574 0.06042 0.04768 C 0.06076 0.02036 0.05677 -0.02663 0.06805 -0.05672 C 0.06996 -0.06806 0.06736 -0.05556 0.0717 -0.0669 C 0.07743 -0.08195 0.07969 -0.09144 0.08976 -0.10325 C 0.09288 -0.10695 0.09618 -0.10927 0.09913 -0.11343 C 0.10139 -0.11251 0.10365 -0.11227 0.10573 -0.11089 C 0.10746 -0.10973 0.11198 -0.10024 0.11233 -0.09954 C 0.11701 -0.0889 0.12031 -0.07778 0.12465 -0.0669 C 0.12656 -0.05302 0.12743 -0.03936 0.1283 -0.02524 C 0.12882 0.02453 0.13125 0.07476 0.13125 0.1243 " pathEditMode="relative" ptsTypes="ffffffffffA">
                                      <p:cBhvr>
                                        <p:cTn id="53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0.1243 C 0.13038 0.12106 0.12934 0.11759 0.12847 0.11435 C 0.12812 0.11296 0.12743 0.11041 0.12743 0.11041 C 0.12604 0.08356 0.12517 0.06597 0.12743 0.03634 C 0.12882 0.01712 0.13611 -0.00232 0.14062 -0.02038 C 0.14375 -0.03288 0.14531 -0.047 0.14913 -0.05927 C 0.15382 -0.07431 0.15937 -0.08959 0.16424 -0.10464 C 0.16684 -0.11251 0.17101 -0.11922 0.17274 -0.12732 C 0.18073 -0.12431 0.18021 -0.11251 0.18507 -0.10464 C 0.18663 -0.09352 0.18854 -0.08288 0.18976 -0.07177 C 0.18906 -0.01829 0.18837 0.03472 0.18594 0.08796 C 0.18628 0.12615 0.18611 0.16411 0.18681 0.20231 C 0.18698 0.20786 0.19028 0.21597 0.19167 0.22129 C 0.19236 0.22384 0.19358 0.2287 0.19358 0.2287 " pathEditMode="relative" ptsTypes="fffffffffffffA">
                                      <p:cBhvr>
                                        <p:cTn id="57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57 0.22893 C 0.19149 0.22014 0.1908 0.21134 0.18889 0.20254 C 0.1875 0.17963 0.18628 0.15463 0.1908 0.13217 C 0.19184 0.1169 0.19479 0.1 0.20121 0.0868 C 0.20312 0.07847 0.21024 0.06412 0.21441 0.05671 C 0.21632 0.04884 0.22309 0.03472 0.22951 0.03148 C 0.23229 0.03009 0.23524 0.02986 0.23802 0.02893 C 0.24028 0.0294 0.24271 0.0287 0.24462 0.03032 C 0.24757 0.03287 0.2493 0.04166 0.25121 0.04537 C 0.25243 0.05092 0.25364 0.05625 0.25486 0.0618 C 0.25555 0.06481 0.25677 0.0706 0.25677 0.0706 C 0.25469 0.18426 0.25677 0.14282 0.25399 0.19514 C 0.25451 0.21852 0.25399 0.24352 0.25781 0.26666 C 0.25851 0.27893 0.25972 0.29097 0.26059 0.30324 C 0.26094 0.3081 0.2625 0.3125 0.2625 0.31713 " pathEditMode="relative" ptsTypes="ffffffffffffffA">
                                      <p:cBhvr>
                                        <p:cTn id="61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0.31713 C 0.25695 0.29329 0.26059 0.26111 0.26632 0.23657 C 0.26893 0.2125 0.27414 0.18912 0.28421 0.16875 C 0.28664 0.16366 0.29445 0.15764 0.29931 0.15602 C 0.30191 0.15509 0.30695 0.1537 0.30695 0.1537 C 0.31424 0.15579 0.31737 0.15532 0.32101 0.16366 C 0.3224 0.1669 0.32362 0.17037 0.32483 0.17361 C 0.32552 0.17523 0.32674 0.1787 0.32674 0.1787 C 0.32934 0.19375 0.3283 0.18611 0.32952 0.20139 C 0.32882 0.26296 0.32483 0.32477 0.32483 0.38634 " pathEditMode="relative" ptsTypes="fffffffffA">
                                      <p:cBhvr>
                                        <p:cTn id="65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2 0.38634 C 0.32152 0.37939 0.32031 0.37036 0.31909 0.36226 C 0.31979 0.32453 0.31892 0.27384 0.32951 0.23657 C 0.33038 0.22962 0.33107 0.22615 0.33333 0.22013 C 0.3342 0.21365 0.33802 0.20138 0.33802 0.20138 C 0.33993 0.18726 0.33715 0.20277 0.34184 0.19004 C 0.34236 0.18842 0.34201 0.18657 0.3427 0.18495 C 0.34687 0.17453 0.35121 0.17175 0.35972 0.1699 C 0.36753 0.17152 0.36701 0.17152 0.37013 0.18009 C 0.371 0.18657 0.37291 0.1912 0.37378 0.19768 C 0.37517 0.22036 0.37482 0.24305 0.37673 0.2655 C 0.37743 0.29073 0.37812 0.31597 0.38038 0.34097 C 0.37934 0.41435 0.37951 0.38055 0.37951 0.44282 " pathEditMode="relative" ptsTypes="ffffffffffffA">
                                      <p:cBhvr>
                                        <p:cTn id="69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52 0.44282 C 0.37118 0.42152 0.37205 0.39559 0.36997 0.37245 C 0.37049 0.36226 0.36997 0.33726 0.38038 0.33217 C 0.3849 0.32383 0.39028 0.32152 0.3974 0.31828 C 0.40122 0.32013 0.40122 0.32453 0.40295 0.32962 C 0.40781 0.34397 0.40747 0.35879 0.41059 0.37383 C 0.41285 0.39721 0.41719 0.4199 0.42101 0.44282 C 0.4224 0.48309 0.42188 0.45971 0.42188 0.51342 " pathEditMode="relative" ptsTypes="fffffffA">
                                      <p:cBhvr>
                                        <p:cTn id="73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6925" y="5157788"/>
            <a:ext cx="504825" cy="503237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6925" y="4652963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6925" y="2636838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6925" y="3141663"/>
            <a:ext cx="504825" cy="503237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6925" y="3644900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6925" y="4149725"/>
            <a:ext cx="504825" cy="503238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6925" y="2133600"/>
            <a:ext cx="504825" cy="503238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06925" y="1628775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8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3188" y="5157788"/>
            <a:ext cx="504825" cy="503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83188" y="4652963"/>
            <a:ext cx="504825" cy="50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3188" y="2636838"/>
            <a:ext cx="504825" cy="50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3188" y="3141663"/>
            <a:ext cx="504825" cy="503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83188" y="3644900"/>
            <a:ext cx="504825" cy="50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83188" y="4149725"/>
            <a:ext cx="504825" cy="503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83188" y="2133600"/>
            <a:ext cx="504825" cy="503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7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59450" y="5157788"/>
            <a:ext cx="504825" cy="5032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59450" y="4652963"/>
            <a:ext cx="504825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59450" y="2636838"/>
            <a:ext cx="504825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59450" y="3141663"/>
            <a:ext cx="504825" cy="5032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59450" y="3644900"/>
            <a:ext cx="504825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59450" y="4149725"/>
            <a:ext cx="504825" cy="50323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35713" y="5157788"/>
            <a:ext cx="504825" cy="50323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35713" y="4652963"/>
            <a:ext cx="504825" cy="50482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35713" y="3141663"/>
            <a:ext cx="504825" cy="50323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35713" y="3644900"/>
            <a:ext cx="504825" cy="50482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35713" y="4149725"/>
            <a:ext cx="504825" cy="503238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11975" y="5157788"/>
            <a:ext cx="503238" cy="5032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11975" y="4652963"/>
            <a:ext cx="503238" cy="5048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11975" y="3644900"/>
            <a:ext cx="503238" cy="5048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911975" y="4149725"/>
            <a:ext cx="503238" cy="50323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488238" y="5157788"/>
            <a:ext cx="503237" cy="5032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488238" y="4652963"/>
            <a:ext cx="503237" cy="5048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488238" y="4149725"/>
            <a:ext cx="503237" cy="5032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064500" y="5157788"/>
            <a:ext cx="503238" cy="5032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064500" y="4652963"/>
            <a:ext cx="503238" cy="5048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639175" y="5157788"/>
            <a:ext cx="504825" cy="5032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4030663" y="5157788"/>
            <a:ext cx="504825" cy="503237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4030663" y="4652963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4030663" y="2636838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4030663" y="3141663"/>
            <a:ext cx="504825" cy="503237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4030663" y="3644900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4030663" y="4149725"/>
            <a:ext cx="504825" cy="503238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4030663" y="2133600"/>
            <a:ext cx="504825" cy="503238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4030663" y="1628775"/>
            <a:ext cx="504825" cy="504825"/>
          </a:xfrm>
          <a:prstGeom prst="rect">
            <a:avLst/>
          </a:prstGeom>
          <a:solidFill>
            <a:srgbClr val="DC3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8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3455988" y="5157788"/>
            <a:ext cx="503237" cy="503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3455988" y="4652963"/>
            <a:ext cx="503237" cy="50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3455988" y="2636838"/>
            <a:ext cx="503237" cy="50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3455988" y="3141663"/>
            <a:ext cx="503237" cy="503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3455988" y="3644900"/>
            <a:ext cx="503237" cy="50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3455988" y="4149725"/>
            <a:ext cx="503237" cy="503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3455988" y="2133600"/>
            <a:ext cx="503237" cy="503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2879725" y="5157788"/>
            <a:ext cx="503238" cy="5032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2879725" y="4652963"/>
            <a:ext cx="503238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2879725" y="2636838"/>
            <a:ext cx="503238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2879725" y="3141663"/>
            <a:ext cx="503238" cy="5032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2879725" y="3644900"/>
            <a:ext cx="503238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2879725" y="4149725"/>
            <a:ext cx="503238" cy="50323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2303463" y="5157788"/>
            <a:ext cx="503237" cy="50323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2303463" y="4652963"/>
            <a:ext cx="503237" cy="50482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2303463" y="3141663"/>
            <a:ext cx="503237" cy="50323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2303463" y="3644900"/>
            <a:ext cx="503237" cy="50482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2303463" y="4149725"/>
            <a:ext cx="503237" cy="503238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1727200" y="5157788"/>
            <a:ext cx="504825" cy="5032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1727200" y="4652963"/>
            <a:ext cx="504825" cy="5048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1727200" y="3644900"/>
            <a:ext cx="504825" cy="5048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1727200" y="4149725"/>
            <a:ext cx="504825" cy="50323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1150938" y="5157788"/>
            <a:ext cx="504825" cy="5032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1150938" y="4652963"/>
            <a:ext cx="504825" cy="5048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1150938" y="4149725"/>
            <a:ext cx="504825" cy="5032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574675" y="5157788"/>
            <a:ext cx="504825" cy="5032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574675" y="4652963"/>
            <a:ext cx="504825" cy="5048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0" y="5157788"/>
            <a:ext cx="5048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9769" name="Прямоугольник 381"/>
          <p:cNvSpPr>
            <a:spLocks noChangeArrowheads="1"/>
          </p:cNvSpPr>
          <p:nvPr/>
        </p:nvSpPr>
        <p:spPr bwMode="auto">
          <a:xfrm>
            <a:off x="3563938" y="2205038"/>
            <a:ext cx="287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7</a:t>
            </a:r>
          </a:p>
        </p:txBody>
      </p:sp>
      <p:cxnSp>
        <p:nvCxnSpPr>
          <p:cNvPr id="384" name="Прямая соединительная линия 383"/>
          <p:cNvCxnSpPr/>
          <p:nvPr/>
        </p:nvCxnSpPr>
        <p:spPr>
          <a:xfrm>
            <a:off x="4572000" y="836613"/>
            <a:ext cx="0" cy="51847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0" name="Рисунок 389" descr="post-25553-137615489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4538"/>
            <a:ext cx="619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" name="Рисунок 390" descr="butterfly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549275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0.00191 -0.00949 0.0033 -0.01921 0.00486 -0.02893 C 0.00556 -0.03819 0.0066 -0.0463 0.00764 -0.05532 C 0.00972 -0.09884 0.01389 -0.1419 0.01806 -0.18495 C 0.01962 -0.20162 0.01962 -0.21944 0.02361 -0.23518 C 0.02518 -0.25092 0.02847 -0.27222 0.03403 -0.2868 C 0.03924 -0.30092 0.03438 -0.28449 0.03976 -0.30069 C 0.04254 -0.3088 0.04618 -0.32037 0.05191 -0.32569 C 0.05504 -0.33217 0.0592 -0.33333 0.06424 -0.33588 C 0.06841 -0.33495 0.07275 -0.33565 0.07656 -0.33333 C 0.07865 -0.33194 0.08021 -0.32569 0.08021 -0.32569 C 0.08229 -0.31296 0.08108 -0.31805 0.08316 -0.31065 C 0.08681 -0.26898 0.08247 -0.22639 0.0783 -0.18495 C 0.07761 -0.17847 0.07535 -0.17245 0.07466 -0.16597 C 0.07327 -0.15255 0.0724 -0.13889 0.06979 -0.12569 C 0.06702 -0.09768 0.06893 -0.11991 0.06893 -0.05903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93 -0.05903 C 0.06772 -0.06458 0.06668 -0.07014 0.06511 -0.07546 C 0.06598 -0.09745 0.06598 -0.12176 0.0698 -0.14329 C 0.07223 -0.17338 0.07553 -0.20509 0.083 -0.2338 C 0.08577 -0.25717 0.09324 -0.27847 0.10105 -0.2993 C 0.10782 -0.31736 0.11095 -0.34097 0.12449 -0.35347 C 0.13265 -0.36921 0.13161 -0.3375 0.13213 -0.33194 C 0.13161 -0.28148 0.1323 -0.23102 0.1264 -0.18102 C 0.12518 -0.14282 0.12553 -0.16342 0.12553 -0.11944 " pathEditMode="relative" ptsTypes="ffffffffA">
                                      <p:cBhvr>
                                        <p:cTn id="10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53 -0.11945 C 0.12379 -0.12593 0.12501 -0.1206 0.12362 -0.1294 C 0.1231 -0.1331 0.12171 -0.14074 0.12171 -0.14074 C 0.1224 -0.18357 0.12205 -0.22963 0.13126 -0.27153 C 0.13351 -0.29514 0.13646 -0.31875 0.13959 -0.34213 C 0.14098 -0.35209 0.13994 -0.36204 0.14341 -0.37107 C 0.14567 -0.38681 0.15035 -0.40139 0.15469 -0.41621 C 0.15799 -0.42755 0.15886 -0.43449 0.16424 -0.44398 C 0.16858 -0.46019 0.16598 -0.45371 0.17084 -0.46412 C 0.17275 -0.47222 0.17535 -0.47894 0.17935 -0.48542 C 0.18021 -0.48912 0.18004 -0.49306 0.1849 -0.48797 C 0.18664 -0.48611 0.18751 -0.4831 0.18872 -0.48056 C 0.18942 -0.47917 0.19063 -0.47662 0.19063 -0.47662 C 0.19167 -0.47199 0.19376 -0.46852 0.19532 -0.46412 C 0.19653 -0.45718 0.1974 -0.45116 0.1981 -0.44398 C 0.19775 -0.4213 0.19896 -0.36875 0.1915 -0.34213 C 0.18976 -0.31551 0.18664 -0.2882 0.18403 -0.26158 C 0.18334 -0.23982 0.18369 -0.23195 0.18126 -0.21505 C 0.18056 -0.20602 0.17935 -0.19653 0.17935 -0.18727 " pathEditMode="relative" ptsTypes="ffffffffffffffffffA">
                                      <p:cBhvr>
                                        <p:cTn id="14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34 -0.18727 C 0.18594 -0.19607 0.18473 -0.20996 0.18698 -0.2213 C 0.18837 -0.2456 0.18837 -0.27014 0.19167 -0.29421 C 0.19393 -0.33588 0.19671 -0.38704 0.21337 -0.42384 C 0.21459 -0.43426 0.21945 -0.44375 0.22362 -0.45278 C 0.23178 -0.47014 0.24046 -0.49051 0.25382 -0.50162 C 0.25868 -0.4956 0.25764 -0.49838 0.25764 -0.48542 C 0.25764 -0.44954 0.25886 -0.40625 0.25105 -0.37083 C 0.25035 -0.35718 0.24896 -0.34121 0.24532 -0.32824 C 0.24341 -0.31343 0.24063 -0.29792 0.24063 -0.28287 " pathEditMode="relative" ptsTypes="fffffffffA">
                                      <p:cBhvr>
                                        <p:cTn id="18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63 -0.28287 C 0.2415 -0.30903 0.24271 -0.33496 0.24532 -0.36088 C 0.24636 -0.38496 0.24601 -0.40949 0.25105 -0.43264 C 0.25313 -0.45371 0.25504 -0.47616 0.25955 -0.49676 C 0.26112 -0.51227 0.26598 -0.53125 0.27275 -0.54445 C 0.27431 -0.55185 0.2731 -0.54722 0.2783 -0.55718 C 0.27969 -0.55972 0.28403 -0.56227 0.28403 -0.56227 C 0.28942 -0.55741 0.29028 -0.54653 0.2915 -0.5382 C 0.29445 -0.51783 0.29567 -0.49722 0.29723 -0.47662 C 0.29636 -0.42269 0.29549 -0.36968 0.29619 -0.31551 C 0.2981 -0.32246 0.29983 -0.3294 0.30278 -0.33565 C 0.304 -0.34167 0.30574 -0.34699 0.30574 -0.35347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74 -0.35347 C 0.30504 -0.36481 0.30418 -0.37639 0.30279 -0.3875 C 0.30227 -0.3912 0.30088 -0.39861 0.30088 -0.39861 C 0.30018 -0.41157 0.29914 -0.42384 0.2981 -0.43657 C 0.29845 -0.45254 0.29862 -0.46828 0.29914 -0.48426 C 0.29949 -0.49583 0.29966 -0.52014 0.30852 -0.52824 C 0.3132 -0.53264 0.31806 -0.53333 0.32362 -0.53449 C 0.32848 -0.53703 0.33126 -0.53865 0.33681 -0.53958 C 0.33994 -0.53912 0.34306 -0.53935 0.34619 -0.53842 C 0.35157 -0.5368 0.35539 -0.51921 0.35747 -0.51319 C 0.36147 -0.48912 0.36181 -0.46435 0.36598 -0.44028 C 0.36633 -0.43611 0.36702 -0.43171 0.36702 -0.42754 C 0.36702 -0.42291 0.36598 -0.41389 0.36598 -0.41389 " pathEditMode="relative" ptsTypes="ffffffffffffA">
                                      <p:cBhvr>
                                        <p:cTn id="26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98 -0.41343 C 0.36476 -0.42037 0.36268 -0.42639 0.36129 -0.43334 C 0.36008 -0.45579 0.35817 -0.48218 0.36424 -0.50394 C 0.36546 -0.52546 0.36719 -0.54746 0.37553 -0.56667 C 0.37796 -0.57222 0.379 -0.57685 0.38299 -0.58056 C 0.3856 -0.58982 0.39028 -0.59352 0.39723 -0.5956 C 0.40001 -0.59514 0.40313 -0.59584 0.40574 -0.59445 C 0.40712 -0.59375 0.40747 -0.59097 0.40851 -0.58935 C 0.41233 -0.5831 0.41563 -0.57639 0.4198 -0.57037 C 0.42136 -0.56528 0.42396 -0.56065 0.42553 -0.55533 C 0.42657 -0.54792 0.42709 -0.54005 0.4283 -0.53287 C 0.42761 -0.51597 0.42553 -0.50185 0.42553 -0.48496 " pathEditMode="relative" ptsTypes="fffffffffffA">
                                      <p:cBhvr>
                                        <p:cTn id="30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44444E-6 C 0.00157 -0.02176 0.00348 -0.04167 0.01216 -0.06042 C 0.01563 -0.06782 0.01771 -0.07384 0.02448 -0.07662 C 0.03143 -0.0831 0.0356 -0.08009 0.04514 -0.07917 C 0.04983 -0.07778 0.05539 -0.0743 0.05834 -0.06921 C 0.05973 -0.0669 0.06216 -0.06157 0.06216 -0.06157 C 0.06337 -0.05579 0.06528 -0.05023 0.06789 -0.04537 C 0.0691 -0.03796 0.06997 -0.03333 0.07066 -0.02523 C 0.07014 -0.01319 0.06893 -0.00602 0.06789 0.00509 C 0.06823 0.0206 0.06875 0.03611 0.06875 0.05162 C 0.06875 0.05556 0.06893 0.06528 0.06685 0.07037 C 0.06303 0.07963 0.0632 0.08079 0.0632 0.07662 " pathEditMode="relative" ptsTypes="fffffffffffA">
                                      <p:cBhvr>
                                        <p:cTn id="49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9 0.07661 C 0.06215 0.06689 0.06128 0.0574 0.06042 0.04768 C 0.06076 0.02036 0.05677 -0.02663 0.06805 -0.05672 C 0.06996 -0.06806 0.06736 -0.05556 0.0717 -0.0669 C 0.07743 -0.08195 0.07969 -0.09144 0.08976 -0.10325 C 0.09288 -0.10695 0.09618 -0.10927 0.09913 -0.11343 C 0.10139 -0.11251 0.10365 -0.11227 0.10573 -0.11089 C 0.10746 -0.10973 0.11198 -0.10024 0.11233 -0.09954 C 0.11701 -0.0889 0.12031 -0.07778 0.12465 -0.0669 C 0.12656 -0.05302 0.12743 -0.03936 0.1283 -0.02524 C 0.12882 0.02453 0.13125 0.07476 0.13125 0.1243 " pathEditMode="relative" ptsTypes="ffffffffffA">
                                      <p:cBhvr>
                                        <p:cTn id="53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0.1243 C 0.13038 0.12106 0.12934 0.11759 0.12847 0.11435 C 0.12812 0.11296 0.12743 0.11041 0.12743 0.11041 C 0.12604 0.08356 0.12517 0.06597 0.12743 0.03634 C 0.12882 0.01712 0.13611 -0.00232 0.14062 -0.02038 C 0.14375 -0.03288 0.14531 -0.047 0.14913 -0.05927 C 0.15382 -0.07431 0.15937 -0.08959 0.16424 -0.10464 C 0.16684 -0.11251 0.17101 -0.11922 0.17274 -0.12732 C 0.18073 -0.12431 0.18021 -0.11251 0.18507 -0.10464 C 0.18663 -0.09352 0.18854 -0.08288 0.18976 -0.07177 C 0.18906 -0.01829 0.18837 0.03472 0.18594 0.08796 C 0.18628 0.12615 0.18611 0.16411 0.18681 0.20231 C 0.18698 0.20786 0.19028 0.21597 0.19167 0.22129 C 0.19236 0.22384 0.19358 0.2287 0.19358 0.2287 " pathEditMode="relative" ptsTypes="fffffffffffffA">
                                      <p:cBhvr>
                                        <p:cTn id="57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57 0.22893 C 0.19149 0.22014 0.1908 0.21134 0.18889 0.20254 C 0.1875 0.17963 0.18628 0.15463 0.1908 0.13217 C 0.19184 0.1169 0.19479 0.1 0.20121 0.0868 C 0.20312 0.07847 0.21024 0.06412 0.21441 0.05671 C 0.21632 0.04884 0.22309 0.03472 0.22951 0.03148 C 0.23229 0.03009 0.23524 0.02986 0.23802 0.02893 C 0.24028 0.0294 0.24271 0.0287 0.24462 0.03032 C 0.24757 0.03287 0.2493 0.04166 0.25121 0.04537 C 0.25243 0.05092 0.25364 0.05625 0.25486 0.0618 C 0.25555 0.06481 0.25677 0.0706 0.25677 0.0706 C 0.25469 0.18426 0.25677 0.14282 0.25399 0.19514 C 0.25451 0.21852 0.25399 0.24352 0.25781 0.26666 C 0.25851 0.27893 0.25972 0.29097 0.26059 0.30324 C 0.26094 0.3081 0.2625 0.3125 0.2625 0.31713 " pathEditMode="relative" ptsTypes="ffffffffffffffA">
                                      <p:cBhvr>
                                        <p:cTn id="61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0.31713 C 0.25695 0.29329 0.26059 0.26111 0.26632 0.23657 C 0.26893 0.2125 0.27414 0.18912 0.28421 0.16875 C 0.28664 0.16366 0.29445 0.15764 0.29931 0.15602 C 0.30191 0.15509 0.30695 0.1537 0.30695 0.1537 C 0.31424 0.15579 0.31737 0.15532 0.32101 0.16366 C 0.3224 0.1669 0.32362 0.17037 0.32483 0.17361 C 0.32552 0.17523 0.32674 0.1787 0.32674 0.1787 C 0.32934 0.19375 0.3283 0.18611 0.32952 0.20139 C 0.32882 0.26296 0.32483 0.32477 0.32483 0.38634 " pathEditMode="relative" ptsTypes="fffffffffA">
                                      <p:cBhvr>
                                        <p:cTn id="65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2 0.38634 C 0.32152 0.37939 0.32031 0.37036 0.31909 0.36226 C 0.31979 0.32453 0.31892 0.27384 0.32951 0.23657 C 0.33038 0.22962 0.33107 0.22615 0.33333 0.22013 C 0.3342 0.21365 0.33802 0.20138 0.33802 0.20138 C 0.33993 0.18726 0.33715 0.20277 0.34184 0.19004 C 0.34236 0.18842 0.34201 0.18657 0.3427 0.18495 C 0.34687 0.17453 0.35121 0.17175 0.35972 0.1699 C 0.36753 0.17152 0.36701 0.17152 0.37013 0.18009 C 0.371 0.18657 0.37291 0.1912 0.37378 0.19768 C 0.37517 0.22036 0.37482 0.24305 0.37673 0.2655 C 0.37743 0.29073 0.37812 0.31597 0.38038 0.34097 C 0.37934 0.41435 0.37951 0.38055 0.37951 0.44282 " pathEditMode="relative" ptsTypes="ffffffffffffA">
                                      <p:cBhvr>
                                        <p:cTn id="69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52 0.44282 C 0.37118 0.42152 0.37205 0.39559 0.36997 0.37245 C 0.37049 0.36226 0.36997 0.33726 0.38038 0.33217 C 0.3849 0.32383 0.39028 0.32152 0.3974 0.31828 C 0.40122 0.32013 0.40122 0.32453 0.40295 0.32962 C 0.40781 0.34397 0.40747 0.35879 0.41059 0.37383 C 0.41285 0.39721 0.41719 0.4199 0.42101 0.44282 C 0.4224 0.48309 0.42188 0.45971 0.42188 0.51342 " pathEditMode="relative" ptsTypes="fffffffA">
                                      <p:cBhvr>
                                        <p:cTn id="73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5" descr="ov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11" descr="multik_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23399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18" descr="Disney-Princesses-disney-princess-7250278-1031-4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92375"/>
            <a:ext cx="31321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9" descr="69c40ad4eadeb730b8d4cb7fade4f7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65175"/>
            <a:ext cx="1619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20" descr="k451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429000"/>
            <a:ext cx="504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21" descr="k451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3429000"/>
            <a:ext cx="504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22" descr="k451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429000"/>
            <a:ext cx="5032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23" descr="k451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3429000"/>
            <a:ext cx="503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Рисунок 24" descr="k451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3429000"/>
            <a:ext cx="503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Рисунок 25" descr="_yapfiles.ru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4437063"/>
            <a:ext cx="6159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Рисунок 26" descr="59d1dae25ac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4437063"/>
            <a:ext cx="57626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Рисунок 28" descr="Цветок-розы-белый-фон-1358590049_93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4365625"/>
            <a:ext cx="7223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Рисунок 29" descr="0_7eca1_9b9613ea_S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4437063"/>
            <a:ext cx="6016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Рисунок 30" descr="Blue_Orchid_by_heidz86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47813" y="4292600"/>
            <a:ext cx="952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Рисунок 31" descr="camomile_PNG666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11413" y="4437063"/>
            <a:ext cx="590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Рисунок 33" descr="1408997921_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876925"/>
            <a:ext cx="5972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Рисунок 34" descr="gn9966785564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07950" y="4868863"/>
            <a:ext cx="55070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675688" y="4868863"/>
            <a:ext cx="358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675688" y="1412875"/>
            <a:ext cx="360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604250" y="0"/>
            <a:ext cx="215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569325" y="32131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574088" y="692150"/>
            <a:ext cx="5699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569325" y="58420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569325" y="40767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569325" y="2349500"/>
            <a:ext cx="5746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0.00092 C -0.02725 -0.00047 -0.02691 -0.00255 -0.02777 -0.00301 C -0.03055 -0.00579 -0.03593 -0.00648 -0.03923 -0.00926 C -0.04305 -0.01621 -0.04757 -0.02084 -0.05139 -0.02824 C -0.05364 -0.03264 -0.05712 -0.0419 -0.05712 -0.0419 C -0.05816 -0.04838 -0.06007 -0.05417 -0.06093 -0.06065 C -0.06232 -0.08426 -0.06666 -0.11528 -0.07222 -0.1375 C -0.07413 -0.15417 -0.07882 -0.16898 -0.08159 -0.18519 C -0.0868 -0.21621 -0.09253 -0.24722 -0.09583 -0.27871 C -0.09652 -0.29306 -0.09618 -0.31389 -0.10139 -0.32755 C -0.1033 -0.33935 -0.10468 -0.34861 -0.10989 -0.35903 C -0.11128 -0.36621 -0.11389 -0.36852 -0.11753 -0.37431 C -0.12621 -0.38727 -0.13489 -0.4 -0.1467 -0.4081 C -0.15139 -0.41459 -0.16007 -0.41968 -0.16371 -0.42709 C -0.1684 -0.43611 -0.17465 -0.44306 -0.17968 -0.45185 C -0.18837 -0.46667 -0.175 -0.44815 -0.18437 -0.46065 C -0.18698 -0.47315 -0.19739 -0.4875 -0.2033 -0.49838 C -0.20416 -0.50023 -0.20434 -0.50185 -0.20521 -0.50347 C -0.2059 -0.50486 -0.20712 -0.50625 -0.20798 -0.50741 C -0.20937 -0.50972 -0.2118 -0.51482 -0.2118 -0.51482 C -0.21406 -0.52431 -0.22083 -0.53565 -0.22691 -0.54121 C -0.23021 -0.54884 -0.2342 -0.55486 -0.23819 -0.56158 C -0.24323 -0.56991 -0.24739 -0.58033 -0.25416 -0.58658 C -0.25781 -0.59445 -0.26267 -0.59884 -0.26753 -0.60533 C -0.27587 -0.61667 -0.2842 -0.62685 -0.29288 -0.63704 C -0.29392 -0.63797 -0.29496 -0.63935 -0.29583 -0.64074 C -0.29687 -0.64236 -0.29739 -0.64422 -0.29861 -0.6456 C -0.30434 -0.65255 -0.31128 -0.65834 -0.31753 -0.66459 C -0.33107 -0.67847 -0.3434 -0.69398 -0.35989 -0.70093 C -0.36458 -0.70509 -0.36979 -0.70695 -0.375 -0.70972 C -0.38559 -0.71528 -0.396 -0.72037 -0.40712 -0.72361 C -0.4118 -0.72801 -0.41944 -0.73125 -0.425 -0.73241 C -0.44305 -0.74144 -0.46684 -0.74028 -0.48541 -0.74121 C -0.51441 -0.74514 -0.54323 -0.74746 -0.57222 -0.75139 C -0.58021 -0.75394 -0.58854 -0.75509 -0.5967 -0.75625 C -0.61527 -0.75556 -0.62934 -0.75509 -0.6467 -0.75255 C -0.65034 -0.75139 -0.65434 -0.74884 -0.65798 -0.74884 " pathEditMode="relative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3 0.00047 C -0.04583 -0.00115 -0.05069 -0.00578 -0.05712 -0.00833 C -0.0625 -0.01319 -0.0717 -0.01967 -0.07777 -0.02222 C -0.08264 -0.02662 -0.08663 -0.0294 -0.09201 -0.0324 C -0.09531 -0.0368 -0.0993 -0.03796 -0.1033 -0.0412 C -0.1092 -0.04583 -0.11458 -0.05208 -0.12118 -0.05486 C -0.12725 -0.06296 -0.13576 -0.06805 -0.14288 -0.075 C -0.14843 -0.08055 -0.15208 -0.0868 -0.15902 -0.08889 C -0.16614 -0.09676 -0.17083 -0.09722 -0.17882 -0.10139 C -0.18611 -0.10509 -0.19323 -0.10926 -0.20052 -0.11273 C -0.2184 -0.12129 -0.23472 -0.13356 -0.2533 -0.13912 C -0.26389 -0.14629 -0.27639 -0.15115 -0.28819 -0.15301 C -0.30191 -0.15972 -0.33732 -0.15671 -0.34097 -0.15671 C -0.36666 -0.15972 -0.38993 -0.15879 -0.41649 -0.1581 C -0.43003 -0.15694 -0.44357 -0.15463 -0.45712 -0.15301 C -0.4809 -0.14583 -0.50538 -0.13958 -0.52968 -0.1368 C -0.54253 -0.13356 -0.55538 -0.13217 -0.5684 -0.13032 C -0.59288 -0.13078 -0.61753 -0.13171 -0.64201 -0.13171 " pathEditMode="relative" ptsTypes="fffffffffffffffff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0.01274 C -0.03577 0.01181 -0.04931 0.00996 -0.0632 0.00764 C -0.06858 0.00672 -0.07917 0.0051 -0.07917 0.0051 C -0.08854 0.00186 -0.09792 0.00186 -0.10747 0.00024 C -0.12674 0.00093 -0.14584 0.00139 -0.16511 0.00255 C -0.1842 0.00371 -0.20139 0.02107 -0.21979 0.02662 C -0.24167 0.04074 -0.26597 0.04537 -0.28854 0.05672 C -0.30104 0.06297 -0.3132 0.07362 -0.32639 0.07686 C -0.33177 0.08195 -0.33594 0.08612 -0.34236 0.08936 C -0.34948 0.09676 -0.35677 0.10533 -0.36406 0.11204 C -0.36511 0.11297 -0.36615 0.11366 -0.36702 0.11459 C -0.3684 0.11621 -0.36927 0.11829 -0.37066 0.11968 C -0.3724 0.12153 -0.37639 0.12477 -0.37639 0.12477 C -0.38264 0.13704 -0.39445 0.14723 -0.40191 0.15857 C -0.41129 0.17269 -0.42257 0.19074 -0.43681 0.1963 C -0.4415 0.20047 -0.44636 0.20371 -0.45191 0.2051 C -0.46667 0.21528 -0.48247 0.22084 -0.49896 0.22269 C -0.50781 0.22223 -0.51667 0.22292 -0.52535 0.22153 C -0.52639 0.2213 -0.52639 0.21875 -0.52726 0.21783 C -0.52778 0.21737 -0.53438 0.21551 -0.5349 0.21528 C -0.53837 0.21204 -0.54375 0.21019 -0.54809 0.21019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 0.01713 C -0.054 -0.00185 -0.07986 -0.02685 -0.09688 -0.03449 C -0.10643 -0.04328 -0.09202 -0.03055 -0.10348 -0.03819 C -0.10938 -0.04213 -0.11216 -0.04653 -0.11858 -0.04815 C -0.1375 -0.06065 -0.15868 -0.0706 -0.179 -0.07847 C -0.18664 -0.08148 -0.19289 -0.0868 -0.2007 -0.08842 C -0.21164 -0.09606 -0.22552 -0.09699 -0.2375 -0.09977 C -0.25591 -0.10393 -0.27448 -0.1081 -0.29306 -0.10995 C -0.31198 -0.11574 -0.3323 -0.11574 -0.35157 -0.11736 C -0.40087 -0.1169 -0.45035 -0.1162 -0.49966 -0.1162 " pathEditMode="relative" ptsTypes="fffffffff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65 0.0037 C -0.10521 0.00463 -0.10052 0.00093 -0.13108 0.00995 C -0.1401 0.01273 -0.14792 0.0213 -0.15642 0.025 C -0.1599 0.02662 -0.16944 0.03056 -0.17153 0.03264 C -0.18003 0.04097 -0.19479 0.05255 -0.20556 0.05509 C -0.21181 0.06412 -0.22222 0.0662 -0.22812 0.07662 C -0.22986 0.07986 -0.23177 0.08287 -0.23299 0.08657 C -0.23351 0.08819 -0.23403 0.09005 -0.23472 0.09167 C -0.23889 0.10023 -0.24375 0.1081 -0.24792 0.1169 C -0.25347 0.12847 -0.25694 0.14144 -0.26215 0.15324 C -0.26389 0.16319 -0.26806 0.17083 -0.27153 0.17963 C -0.2724 0.18194 -0.2724 0.18495 -0.27344 0.18727 C -0.27865 0.19884 -0.28299 0.21111 -0.28854 0.22245 C -0.29288 0.23125 -0.29514 0.24421 -0.30087 0.25139 C -0.30434 0.26296 -0.31146 0.27083 -0.31597 0.28171 C -0.32014 0.29167 -0.32552 0.29977 -0.33003 0.30926 C -0.33507 0.31991 -0.34028 0.33194 -0.34618 0.3419 C -0.34896 0.35208 -0.35556 0.36042 -0.36024 0.36968 C -0.36076 0.37083 -0.37118 0.37292 -0.37257 0.37338 C -0.38073 0.37755 -0.39115 0.37778 -0.39983 0.37963 C -0.41267 0.38565 -0.42795 0.38356 -0.44132 0.38356 " pathEditMode="relative" ptsTypes="ffffffffffffffffffff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9 0.00625 C -0.04618 -0.01297 -0.04983 -0.03102 -0.05625 -0.04792 C -0.05851 -0.05394 -0.06233 -0.05741 -0.06476 -0.06297 C -0.07414 -0.08496 -0.08455 -0.10579 -0.09601 -0.12593 C -0.09844 -0.1301 -0.10122 -0.13403 -0.10348 -0.13843 C -0.10851 -0.14769 -0.11146 -0.15834 -0.11771 -0.16621 C -0.12066 -0.175 -0.12552 -0.18334 -0.13091 -0.19005 C -0.13403 -0.2 -0.13108 -0.19306 -0.13559 -0.20024 C -0.13785 -0.20394 -0.14219 -0.21158 -0.14219 -0.21158 C -0.14375 -0.21852 -0.15278 -0.23264 -0.1573 -0.23658 C -0.17153 -0.26274 -0.19341 -0.27755 -0.21667 -0.28449 C -0.22049 -0.28797 -0.22361 -0.28797 -0.22795 -0.28936 C -0.23403 -0.29144 -0.23993 -0.29607 -0.24601 -0.29815 C -0.24809 -0.29885 -0.25035 -0.29908 -0.25261 -0.29954 C -0.25608 -0.30024 -0.26285 -0.30209 -0.26285 -0.30209 C -0.27709 -0.30162 -0.29167 -0.3044 -0.30539 -0.29954 C -0.30643 -0.29908 -0.30712 -0.29746 -0.30816 -0.29699 C -0.30973 -0.2963 -0.31129 -0.2963 -0.31285 -0.29584 C -0.31806 -0.29306 -0.3224 -0.28889 -0.32795 -0.28704 C -0.3316 -0.28218 -0.34254 -0.27431 -0.34775 -0.27176 C -0.35052 -0.26829 -0.35261 -0.26598 -0.35625 -0.26436 C -0.35955 -0.26158 -0.35851 -0.26297 -0.36007 -0.26042 " pathEditMode="relative" ptsTypes="fffffffffffffffffffff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 -0.0132 C -0.05747 -0.01644 -0.04757 -0.01435 -0.07518 -0.0169 C -0.08021 -0.01736 -0.09028 -0.01829 -0.09028 -0.01829 C -0.09948 -0.01783 -0.10851 -0.01759 -0.11771 -0.0169 C -0.12552 -0.01621 -0.14115 -0.01435 -0.14115 -0.01435 C -0.14618 -0.01111 -0.15191 -0.00833 -0.1573 -0.00695 C -0.16146 -0.00417 -0.16493 1.48148E-6 -0.16945 0.00185 C -0.17934 0.01204 -0.19098 0.0206 -0.20157 0.02963 C -0.2092 0.03611 -0.21615 0.04444 -0.22431 0.04977 C -0.22674 0.05486 -0.23125 0.06042 -0.23559 0.06227 C -0.23959 0.06991 -0.23664 0.06504 -0.24601 0.07477 L -0.24601 0.07477 C -0.25018 0.08055 -0.2533 0.08634 -0.25816 0.0912 C -0.26111 0.09907 -0.2658 0.10787 -0.27136 0.1125 C -0.27257 0.11481 -0.27292 0.11805 -0.27431 0.12014 C -0.27691 0.12407 -0.28143 0.12824 -0.28455 0.13148 C -0.28594 0.13634 -0.28698 0.13866 -0.29028 0.14143 C -0.2948 0.15069 -0.30261 0.15185 -0.30816 0.15926 " pathEditMode="relative" ptsTypes="ffffffffffFffffff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0.01389 C -0.05243 -0.01551 -0.06129 -0.01875 -0.07049 -0.02153 C -0.08264 -0.01991 -0.09028 -0.01528 -0.10157 -0.01019 C -0.11007 -0.00625 -0.11962 -0.00741 -0.12795 -0.00255 C -0.15486 0.01319 -0.18073 0.0331 -0.20539 0.05393 C -0.2165 0.06319 -0.225 0.07662 -0.23646 0.08541 C -0.24809 0.11342 -0.26684 0.13564 -0.27795 0.16458 C -0.28664 0.18726 -0.29462 0.20972 -0.3007 0.23379 C -0.3033 0.24398 -0.30417 0.25416 -0.3073 0.26412 C -0.30851 0.28101 -0.31181 0.29699 -0.31285 0.31435 C -0.3125 0.33796 -0.31632 0.378 -0.30434 0.40115 C -0.30052 0.41828 -0.30521 0.40092 -0.29966 0.41365 C -0.29914 0.41481 -0.29914 0.4162 -0.29879 0.41759 C -0.29827 0.41967 -0.29775 0.42199 -0.29688 0.42384 C -0.2948 0.42847 -0.29271 0.43333 -0.29028 0.43773 C -0.28646 0.4449 -0.28091 0.45069 -0.27709 0.45787 C -0.27327 0.46504 -0.26858 0.47384 -0.26198 0.47662 C -0.25764 0.48078 -0.25434 0.4868 -0.24966 0.4905 C -0.24566 0.49375 -0.2408 0.49513 -0.2375 0.4993 C -0.23438 0.50324 -0.23195 0.50509 -0.22795 0.50694 C -0.21997 0.51759 -0.20539 0.51689 -0.19497 0.51689 " pathEditMode="relative" ptsTypes="ffffffffffffffffffff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5" descr="ov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500438"/>
            <a:ext cx="9715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11" descr="multik_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5400"/>
            <a:ext cx="23399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8" descr="Disney-Princesses-disney-princess-7250278-1031-4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49938"/>
            <a:ext cx="31321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20" descr="k451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450"/>
            <a:ext cx="504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21" descr="k451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163" y="44450"/>
            <a:ext cx="503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22" descr="k451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625" y="44450"/>
            <a:ext cx="504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23" descr="k451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3463" y="44450"/>
            <a:ext cx="504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24" descr="k451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4325" y="44450"/>
            <a:ext cx="5032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Рисунок 25" descr="_yapfiles.ru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4437063"/>
            <a:ext cx="6159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Рисунок 26" descr="59d1dae25ac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4437063"/>
            <a:ext cx="57626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Рисунок 28" descr="Цветок-розы-белый-фон-1358590049_9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088" y="4365625"/>
            <a:ext cx="7223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Рисунок 29" descr="0_7eca1_9b9613ea_S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7175" y="4437063"/>
            <a:ext cx="6016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Рисунок 30" descr="Blue_Orchid_by_heidz8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47813" y="4292600"/>
            <a:ext cx="952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Рисунок 31" descr="camomile_PNG666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11413" y="4437063"/>
            <a:ext cx="590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Рисунок 33" descr="1408997921_2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628775"/>
            <a:ext cx="5972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675688" y="4868863"/>
            <a:ext cx="358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675688" y="1412875"/>
            <a:ext cx="360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604250" y="0"/>
            <a:ext cx="215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569325" y="32131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574088" y="692150"/>
            <a:ext cx="5699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569325" y="58420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569325" y="40767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569325" y="2349500"/>
            <a:ext cx="5746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31768" name="Рисунок 27" descr="69c40ad4eadeb730b8d4cb7fade4f715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084763"/>
            <a:ext cx="1619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Рисунок 32" descr="gn9966785564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07950" y="549275"/>
            <a:ext cx="55070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1991 C -0.04444 0.0125 -0.04687 0.0081 -0.04896 0.00116 C -0.0533 -0.01412 -0.04948 -0.00602 -0.05365 -0.01389 C -0.05434 -0.0169 -0.05486 -0.01968 -0.05556 -0.02269 C -0.05625 -0.02569 -0.05937 -0.03032 -0.05937 -0.03032 C -0.05972 -0.03194 -0.05972 -0.0338 -0.06024 -0.03542 C -0.06128 -0.03819 -0.06406 -0.04282 -0.06406 -0.04282 C -0.0658 -0.05046 -0.07604 -0.06458 -0.08108 -0.06806 C -0.10087 -0.08148 -0.12205 -0.09074 -0.14323 -0.09954 C -0.15017 -0.10556 -0.15833 -0.1088 -0.16597 -0.11343 C -0.18941 -0.12731 -0.21337 -0.14005 -0.23958 -0.14097 C -0.26128 -0.14167 -0.28281 -0.1419 -0.30451 -0.14236 C -0.31302 -0.1419 -0.32153 -0.14167 -0.33003 -0.14097 C -0.33837 -0.14028 -0.34583 -0.13356 -0.35451 -0.13356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-0.01945 C -0.04792 -0.02824 -0.04914 -0.03634 -0.05157 -0.04468 C -0.05295 -0.05648 -0.05504 -0.06829 -0.0573 -0.07986 C -0.05834 -0.10255 -0.06007 -0.12431 -0.06389 -0.14653 C -0.06459 -0.15949 -0.06667 -0.17153 -0.06771 -0.18426 C -0.07032 -0.21667 -0.07275 -0.24908 -0.07709 -0.28102 C -0.079 -0.29537 -0.07969 -0.31111 -0.08282 -0.32523 C -0.08855 -0.35162 -0.09584 -0.37708 -0.10261 -0.40301 C -0.10348 -0.41134 -0.10539 -0.41898 -0.1073 -0.42708 C -0.10938 -0.43611 -0.11268 -0.44445 -0.11476 -0.45347 C -0.11893 -0.47107 -0.12535 -0.4919 -0.14028 -0.4963 C -0.16632 -0.51204 -0.19914 -0.51505 -0.22709 -0.51759 C -0.23681 -0.51667 -0.24393 -0.51505 -0.25261 -0.50996 C -0.25625 -0.50787 -0.26389 -0.50509 -0.26389 -0.50509 C -0.26598 -0.50324 -0.26858 -0.5 -0.27136 -0.5 " pathEditMode="relative" ptsTypes="ffffffffffffff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48 -0.0088 C -0.05486 -0.01482 -0.05782 -0.01968 -0.06007 -0.02524 C -0.06233 -0.03102 -0.06389 -0.03727 -0.06667 -0.04283 C -0.06927 -0.0588 -0.08004 -0.07454 -0.0875 -0.08681 C -0.10539 -0.11621 -0.12848 -0.13635 -0.15625 -0.14468 C -0.16702 -0.14792 -0.17848 -0.14792 -0.18941 -0.14862 C -0.19948 -0.14815 -0.20938 -0.14792 -0.21945 -0.14723 C -0.22466 -0.14676 -0.22969 -0.14075 -0.23455 -0.13843 C -0.23802 -0.13519 -0.24254 -0.13311 -0.24497 -0.12848 C -0.24844 -0.12223 -0.24636 -0.12454 -0.2507 -0.12084 C -0.25261 -0.11713 -0.25382 -0.1132 -0.25539 -0.1095 C -0.2566 -0.10695 -0.2592 -0.10209 -0.2592 -0.10209 C -0.25973 -0.09977 -0.26094 -0.09075 -0.26285 -0.09075 " pathEditMode="relative" ptsTypes="ffffffffffff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-0.0037 C -0.04045 -0.0125 -0.05834 -0.01064 -0.07257 -0.01365 C -0.0849 -0.01319 -0.09722 -0.01388 -0.10938 -0.0125 C -0.1132 -0.01203 -0.12066 -0.00856 -0.12066 -0.00856 C -0.12518 -0.00509 -0.13004 -0.00162 -0.1349 0.00024 C -0.14045 0.00579 -0.14688 0.0088 -0.15278 0.01389 C -0.15868 0.01899 -0.16441 0.02593 -0.17066 0.03033 C -0.17761 0.04375 -0.16632 0.02315 -0.17639 0.03658 C -0.18646 0.05 -0.17101 0.03496 -0.18108 0.04422 C -0.18785 0.05741 -0.19584 0.06968 -0.20087 0.08449 C -0.20469 0.09584 -0.20747 0.10741 -0.21025 0.11968 C -0.21094 0.12246 -0.21077 0.1257 -0.21129 0.12848 C -0.21163 0.13033 -0.2125 0.13264 -0.2132 0.13449 C -0.21545 0.1507 -0.21997 0.16621 -0.22639 0.1801 C -0.23264 0.19352 -0.2415 0.20463 -0.24809 0.21783 C -0.25209 0.22547 -0.25608 0.2338 -0.26025 0.24167 C -0.26459 0.25 -0.26441 0.24005 -0.26875 0.25556 C -0.27275 0.26968 -0.28212 0.28172 -0.28959 0.29329 C -0.30018 0.30926 -0.31094 0.33403 -0.32726 0.34074 C -0.33073 0.34399 -0.33368 0.34491 -0.33768 0.34584 C -0.34497 0.35255 -0.35365 0.35394 -0.36215 0.35463 C -0.37934 0.36135 -0.39896 0.35949 -0.41597 0.35973 C -0.45313 0.36065 -0.49011 0.36065 -0.52726 0.36112 C -0.55816 0.36436 -0.54236 0.36297 -0.57448 0.36459 C -0.57882 0.36528 -0.58768 0.36621 -0.58768 0.36621 " pathEditMode="relative" ptsTypes="ffffffffffffffffffffffff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0208 C -0.04514 -0.00463 -0.04496 -0.01134 -0.04583 -0.01806 C -0.04722 -0.02963 -0.05468 -0.0456 -0.05989 -0.0544 C -0.06545 -0.06366 -0.06944 -0.07269 -0.07587 -0.08079 C -0.09375 -0.10394 -0.11857 -0.11597 -0.14201 -0.125 C -0.14739 -0.12917 -0.15191 -0.13102 -0.15798 -0.13241 C -0.16927 -0.14028 -0.18194 -0.1456 -0.19288 -0.15394 C -0.1967 -0.15672 -0.20034 -0.15972 -0.20416 -0.16273 C -0.20677 -0.16482 -0.21007 -0.16459 -0.21267 -0.16644 C -0.2184 -0.17014 -0.22239 -0.17384 -0.22882 -0.17523 C -0.23489 -0.17778 -0.24062 -0.18125 -0.2467 -0.18403 C -0.25972 -0.18982 -0.27326 -0.19352 -0.28628 -0.19908 C -0.30868 -0.20857 -0.33073 -0.21945 -0.35416 -0.22431 C -0.37239 -0.23241 -0.39218 -0.23172 -0.41093 -0.23565 C -0.42534 -0.23519 -0.43975 -0.23496 -0.45416 -0.23426 C -0.47743 -0.2331 -0.50017 -0.22199 -0.52309 -0.21806 C -0.53055 -0.21528 -0.53889 -0.21412 -0.5467 -0.21297 C -0.55364 -0.20996 -0.5684 -0.20926 -0.5684 -0.20926 C -0.57951 -0.20509 -0.59253 -0.20556 -0.60416 -0.20417 C -0.63767 -0.20463 -0.67326 -0.20672 -0.70712 -0.20672 " pathEditMode="relative" ptsTypes="fffffffffffffffffff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0231 C -0.09202 0.00092 -0.12361 -0.00718 -0.15625 -0.01019 C -0.16094 -0.01181 -0.16563 -0.01274 -0.17049 -0.01389 C -0.17622 -0.01922 -0.18386 -0.02061 -0.19028 -0.02408 C -0.19844 -0.02848 -0.21007 -0.03264 -0.21667 -0.04028 C -0.21893 -0.04283 -0.22084 -0.04584 -0.22327 -0.04792 C -0.24532 -0.06644 -0.21806 -0.03889 -0.24028 -0.05926 C -0.25469 -0.07246 -0.26893 -0.08612 -0.28282 -0.1007 C -0.2941 -0.1125 -0.30278 -0.12593 -0.3158 -0.13473 C -0.31823 -0.13959 -0.32153 -0.14283 -0.32431 -0.14723 C -0.33334 -0.16204 -0.34098 -0.17848 -0.34966 -0.19375 C -0.35157 -0.20348 -0.35591 -0.21181 -0.36007 -0.22037 C -0.36164 -0.22362 -0.36198 -0.22778 -0.36285 -0.23149 C -0.36337 -0.2338 -0.36493 -0.23565 -0.3658 -0.23797 " pathEditMode="relative" ptsTypes="fffffffffffff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-0.01227 C -0.03871 -0.00833 -0.03177 -0.01134 -0.04948 -0.00972 C -0.06059 -0.00879 -0.0717 -0.00694 -0.08264 -0.00463 C -0.0842 -0.0037 -0.08576 -0.00278 -0.08732 -0.00208 C -0.08854 -0.00162 -0.08975 -0.00162 -0.09097 -0.00092 C -0.09514 0.00116 -0.09809 0.0051 -0.10243 0.00672 C -0.10659 0.01042 -0.11076 0.01482 -0.11562 0.01667 C -0.12239 0.02408 -0.12812 0.03264 -0.13541 0.03935 C -0.13698 0.04676 -0.13507 0.04028 -0.1401 0.04699 C -0.14427 0.05232 -0.14757 0.0588 -0.15139 0.06459 C -0.1526 0.06644 -0.15399 0.06783 -0.15521 0.06968 C -0.15729 0.07292 -0.16093 0.07963 -0.16093 0.07963 C -0.16267 0.08935 -0.17205 0.10162 -0.17691 0.10996 C -0.18281 0.12014 -0.18732 0.13195 -0.19288 0.1426 C -0.19427 0.14954 -0.19774 0.15741 -0.20139 0.16273 C -0.20382 0.1713 -0.20764 0.17894 -0.21093 0.18658 C -0.21302 0.19121 -0.21753 0.20047 -0.21753 0.20047 C -0.21996 0.21065 -0.21614 0.1956 -0.22118 0.20926 C -0.22413 0.21713 -0.22656 0.22523 -0.22968 0.2331 C -0.23489 0.2463 -0.23906 0.26042 -0.24479 0.27338 C -0.24913 0.28357 -0.25486 0.29329 -0.25902 0.30347 C -0.26284 0.3125 -0.26493 0.32199 -0.2684 0.33125 C -0.27482 0.34815 -0.28455 0.36343 -0.29097 0.38033 C -0.29618 0.39422 -0.29271 0.38935 -0.29757 0.39908 C -0.30677 0.41713 -0.31666 0.43426 -0.325 0.45324 C -0.33142 0.4676 -0.32621 0.45324 -0.33159 0.4632 C -0.34809 0.49398 -0.36684 0.51922 -0.39583 0.52616 C -0.40173 0.52917 -0.40729 0.52917 -0.41371 0.52986 C -0.48698 0.52917 -0.56024 0.52361 -0.6335 0.52361 " pathEditMode="relative" ptsTypes="ffffffffffffffffffffffffffff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0926 C -0.05174 -0.00856 -0.06233 -0.00671 -0.07431 -0.00555 C -0.08664 0.0007 -0.10087 0.00834 -0.11389 0.01088 C -0.13368 0.02408 -0.14566 0.04468 -0.1592 0.06736 C -0.16823 0.08241 -0.15573 0.06922 -0.1724 0.09144 C -0.18664 0.11042 -0.1941 0.13797 -0.20434 0.16065 C -0.20955 0.17222 -0.21511 0.18519 -0.22136 0.19584 C -0.22275 0.19815 -0.22466 0.19977 -0.22605 0.20209 C -0.22726 0.2044 -0.22778 0.20741 -0.229 0.20972 C -0.23351 0.21852 -0.23907 0.22662 -0.2441 0.23472 C -0.24861 0.2419 -0.25191 0.25047 -0.25625 0.25741 C -0.26007 0.26366 -0.26493 0.26875 -0.26858 0.275 C -0.27795 0.29121 -0.28889 0.3044 -0.30157 0.31644 C -0.30573 0.32037 -0.30834 0.32477 -0.31285 0.32778 C -0.31545 0.33472 -0.3191 0.33611 -0.32327 0.34167 C -0.32813 0.34815 -0.33368 0.35394 -0.33837 0.36065 C -0.34063 0.36852 -0.34948 0.37292 -0.35434 0.37824 C -0.38316 0.40972 -0.41042 0.42037 -0.44775 0.42338 C -0.46181 0.43079 -0.47743 0.43172 -0.49219 0.43611 C -0.50105 0.43565 -0.50973 0.43565 -0.51858 0.43472 C -0.53247 0.4331 -0.54618 0.425 -0.56007 0.42222 C -0.56285 0.41968 -0.56702 0.41713 -0.57049 0.41713 " pathEditMode="relative" ptsTypes="fffffffffffffffffffff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olob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33375"/>
            <a:ext cx="2246312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57890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197350"/>
            <a:ext cx="330835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3348038" y="1341438"/>
            <a:ext cx="14843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i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68538" y="1916113"/>
            <a:ext cx="3887787" cy="21605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Ноль похож на колобок,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пузат и круглобок.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него похожа Кошка,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сложится в клубок.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3871a7a44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utterfly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5888"/>
            <a:ext cx="12239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69c40ad4eadeb730b8d4cb7fade4f7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5661025"/>
            <a:ext cx="20224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utterfly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1989138"/>
            <a:ext cx="863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Mm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781300"/>
            <a:ext cx="7921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utterfly (1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3933825"/>
            <a:ext cx="1365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utterfly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213100"/>
            <a:ext cx="10668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6a9fcad2e486de8eaca4109c2a1f2b5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1773238"/>
            <a:ext cx="877888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6986" y="1765141"/>
            <a:ext cx="613225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5"/>
          <p:cNvSpPr>
            <a:spLocks noChangeArrowheads="1"/>
          </p:cNvSpPr>
          <p:nvPr/>
        </p:nvSpPr>
        <p:spPr bwMode="auto">
          <a:xfrm>
            <a:off x="250825" y="188913"/>
            <a:ext cx="4572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солдатик единица.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Ей никак нельзя садиться: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посту она стоит.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Влево нос всегда глядит.</a:t>
            </a:r>
          </a:p>
        </p:txBody>
      </p:sp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3779838" y="1700213"/>
            <a:ext cx="14843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8" name="Рисунок 7" descr="1323951578_stoykiy-olovyannyy-soldati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388" y="188913"/>
            <a:ext cx="3317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солдатик единица.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Ей никак нельзя садиться: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посту она стоит.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Влево нос всегда глядит.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3995738" y="1844675"/>
            <a:ext cx="148431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5" name="Рисунок 4" descr="cisne-blan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5157788"/>
            <a:ext cx="4572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Цифра два – чуднАя всё же: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лебёдушку похожа.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Горделива, величава,</a:t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Всюду ходит, словно пава.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3851275" y="1700213"/>
            <a:ext cx="146843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5" name="Рисунок 4" descr="mid_119324_19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08725" y="4303713"/>
            <a:ext cx="28352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У леса на опушке, 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Там, где растут дубы, 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3 белки без просушки 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Развесили грибы. 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Украсили полянку 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Гирляндами опят - 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Супы готовить станут 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Зимою для бельчат.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3779838" y="1628775"/>
            <a:ext cx="148431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5" name="Рисунок 4" descr="number4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55875" y="5157788"/>
            <a:ext cx="4572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Четыре черненьких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Чумазеньких чертенка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Чертили черными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Чернилами чертёж.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3708400" y="1484313"/>
            <a:ext cx="148431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" name="Рисунок 4" descr="звезда1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152525"/>
            <a:ext cx="47625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04813"/>
            <a:ext cx="4572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У звезды есть пять детей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Пять сверкающих лучей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 ночам они не спят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Всем светить они хотят. 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3851275" y="1628775"/>
            <a:ext cx="14859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5" name="Рисунок 4" descr="look.com.ua-664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76825" y="2708275"/>
            <a:ext cx="3743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Что за вишенка, дружок,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Кверху загнут стебелек?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Ты ее попробуй съесть,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Эта вишня - цифра шесть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3635375" y="1628775"/>
            <a:ext cx="14859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5" name="Рисунок 4" descr="1(90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868863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Этой цифрой не смогу 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Поработать на лугу.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 косу она похожа,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Но косить траву не может —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Не наточена совсем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И не косит цифра 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249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DNSDNS</dc:creator>
  <cp:lastModifiedBy>eee</cp:lastModifiedBy>
  <cp:revision>40</cp:revision>
  <dcterms:created xsi:type="dcterms:W3CDTF">2015-03-13T12:53:55Z</dcterms:created>
  <dcterms:modified xsi:type="dcterms:W3CDTF">2015-03-24T15:50:28Z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2126642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D6.2.5</vt:lpwstr>
  </property>
</Properties>
</file>