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60" r:id="rId3"/>
    <p:sldId id="261" r:id="rId4"/>
    <p:sldId id="287" r:id="rId5"/>
    <p:sldId id="300" r:id="rId6"/>
    <p:sldId id="264" r:id="rId7"/>
    <p:sldId id="318" r:id="rId8"/>
    <p:sldId id="314" r:id="rId9"/>
    <p:sldId id="315" r:id="rId10"/>
    <p:sldId id="271" r:id="rId11"/>
    <p:sldId id="301" r:id="rId12"/>
    <p:sldId id="276" r:id="rId13"/>
    <p:sldId id="277" r:id="rId14"/>
    <p:sldId id="299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B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34" autoAdjust="0"/>
    <p:restoredTop sz="94660"/>
  </p:normalViewPr>
  <p:slideViewPr>
    <p:cSldViewPr>
      <p:cViewPr varScale="1">
        <p:scale>
          <a:sx n="40" d="100"/>
          <a:sy n="40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22FA-0689-4C3A-861D-307EA51E6AC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A28CE-2A2D-4CE1-A0C5-1ABC2407B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8CE-2A2D-4CE1-A0C5-1ABC2407BB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w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714356"/>
            <a:ext cx="3476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857364"/>
            <a:ext cx="2736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Повторить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928934"/>
            <a:ext cx="1798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Узнать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4143380"/>
            <a:ext cx="5175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Учиться (научиться)</a:t>
            </a:r>
            <a:endParaRPr lang="ru-RU" dirty="0"/>
          </a:p>
        </p:txBody>
      </p:sp>
      <p:pic>
        <p:nvPicPr>
          <p:cNvPr id="11" name="Рисунок 10" descr="мудрая сов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669" cy="1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142852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Выпишите слова с непроизносимыми согласными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857364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Железный   	зимний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поздний      	здравствуйте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грустный    	песня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звёздный     	снежный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удрая сов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669" cy="1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142852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857364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	Поз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      	здра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ствуйте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грус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ный    	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звёз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ный     	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удрая сов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669" cy="1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pic>
        <p:nvPicPr>
          <p:cNvPr id="7" name="Рисунок 6" descr="мудрая сов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669" cy="1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28984" y="142853"/>
            <a:ext cx="76150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Непроизносимые согласные :</a:t>
            </a:r>
          </a:p>
          <a:p>
            <a:pPr algn="ctr"/>
            <a:endParaRPr lang="ru-RU" b="1" dirty="0" smtClean="0"/>
          </a:p>
          <a:p>
            <a:pPr algn="ctr"/>
            <a:endParaRPr lang="ru-RU" sz="9600" b="1" dirty="0" smtClean="0"/>
          </a:p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В,   Д,  Т,  Л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5807" y="0"/>
            <a:ext cx="7998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проверки написания слов с непроизносимыми согласными: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74" y="1571612"/>
            <a:ext cx="6000792" cy="5000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Слышишь в слове сочетание согласных?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786182" y="2071678"/>
            <a:ext cx="357190" cy="21431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29454" y="2071678"/>
            <a:ext cx="428628" cy="21431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000892" y="2285992"/>
            <a:ext cx="1071570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14678" y="2285992"/>
            <a:ext cx="1071570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85749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3" name="Прямая со стрелкой 22"/>
          <p:cNvCxnSpPr>
            <a:stCxn id="18" idx="4"/>
            <a:endCxn id="25" idx="0"/>
          </p:cNvCxnSpPr>
          <p:nvPr/>
        </p:nvCxnSpPr>
        <p:spPr>
          <a:xfrm rot="16200000" flipH="1">
            <a:off x="3661165" y="2803917"/>
            <a:ext cx="214314" cy="3571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714612" y="2928934"/>
            <a:ext cx="2143140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Слово нужно проверять: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 стрелкой 26"/>
          <p:cNvCxnSpPr>
            <a:stCxn id="25" idx="2"/>
          </p:cNvCxnSpPr>
          <p:nvPr/>
        </p:nvCxnSpPr>
        <p:spPr>
          <a:xfrm rot="5400000">
            <a:off x="3678231" y="3679033"/>
            <a:ext cx="21510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2786050" y="3786190"/>
            <a:ext cx="2200284" cy="10715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Подбери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родственное</a:t>
            </a:r>
            <a:r>
              <a:rPr lang="ru-RU" sz="2400" b="1" dirty="0" smtClean="0">
                <a:solidFill>
                  <a:srgbClr val="002060"/>
                </a:solidFill>
              </a:rPr>
              <a:t> слово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929190" y="4714884"/>
            <a:ext cx="500066" cy="357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42844" y="5072074"/>
            <a:ext cx="3714776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Если в сочетании слышится другой звук, то </a:t>
            </a:r>
            <a:r>
              <a:rPr lang="ru-RU" sz="2400" b="1" smtClean="0">
                <a:solidFill>
                  <a:srgbClr val="002060"/>
                </a:solidFill>
              </a:rPr>
              <a:t>его пишем и </a:t>
            </a:r>
            <a:r>
              <a:rPr lang="ru-RU" sz="2400" b="1" dirty="0" smtClean="0">
                <a:solidFill>
                  <a:srgbClr val="002060"/>
                </a:solidFill>
              </a:rPr>
              <a:t>в проверяемом слове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500562" y="5072074"/>
            <a:ext cx="3143272" cy="15716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Если звука в сочетании нет, то его нет и в проверяемом слове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9" name="Рисунок 48" descr="запомни со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73789" cy="1901795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rot="5400000">
            <a:off x="2357422" y="4643446"/>
            <a:ext cx="428628" cy="4286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4357686" y="857232"/>
            <a:ext cx="2143140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Произнеси слово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rot="5400000">
            <a:off x="5214943" y="1571612"/>
            <a:ext cx="142878" cy="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928926" y="785794"/>
            <a:ext cx="4843474" cy="485300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Счас</a:t>
            </a:r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r>
              <a:rPr lang="ru-RU" sz="4400" b="1" dirty="0" smtClean="0">
                <a:solidFill>
                  <a:srgbClr val="002060"/>
                </a:solidFill>
              </a:rPr>
              <a:t>ливая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Извес</a:t>
            </a:r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r>
              <a:rPr lang="ru-RU" sz="4400" b="1" dirty="0" smtClean="0">
                <a:solidFill>
                  <a:srgbClr val="002060"/>
                </a:solidFill>
              </a:rPr>
              <a:t>ный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Вкусный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Чес</a:t>
            </a:r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r>
              <a:rPr lang="ru-RU" sz="4400" b="1" dirty="0" smtClean="0">
                <a:solidFill>
                  <a:srgbClr val="002060"/>
                </a:solidFill>
              </a:rPr>
              <a:t>ная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Грус</a:t>
            </a:r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r>
              <a:rPr lang="ru-RU" sz="4400" b="1" dirty="0" smtClean="0">
                <a:solidFill>
                  <a:srgbClr val="002060"/>
                </a:solidFill>
              </a:rPr>
              <a:t>ный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Х</a:t>
            </a:r>
            <a:r>
              <a:rPr lang="ru-RU" sz="4400" b="1" smtClean="0">
                <a:solidFill>
                  <a:srgbClr val="002060"/>
                </a:solidFill>
              </a:rPr>
              <a:t>рус</a:t>
            </a:r>
            <a:r>
              <a:rPr lang="ru-RU" sz="4400" b="1" smtClean="0">
                <a:solidFill>
                  <a:srgbClr val="C00000"/>
                </a:solidFill>
              </a:rPr>
              <a:t>т</a:t>
            </a:r>
            <a:r>
              <a:rPr lang="ru-RU" sz="4400" b="1" smtClean="0">
                <a:solidFill>
                  <a:srgbClr val="002060"/>
                </a:solidFill>
              </a:rPr>
              <a:t>нуть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pic>
        <p:nvPicPr>
          <p:cNvPr id="11" name="Рисунок 10" descr="буратино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2176272" cy="288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2214554"/>
            <a:ext cx="72152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стр.116, Упр. 228.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в словаре и выписать цепочки слов с непроизносимыми согласными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мудрая сов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669" cy="1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14612" y="428604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214290"/>
            <a:ext cx="557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в данных словах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орфограммы: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1571612"/>
            <a:ext cx="3929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Веселье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лыжи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мудрая сов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669" cy="1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pic>
        <p:nvPicPr>
          <p:cNvPr id="6" name="Рисунок 5" descr="буква 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42"/>
            <a:ext cx="2571736" cy="3674111"/>
          </a:xfrm>
          <a:prstGeom prst="rect">
            <a:avLst/>
          </a:prstGeom>
        </p:spPr>
      </p:pic>
      <p:pic>
        <p:nvPicPr>
          <p:cNvPr id="7" name="Рисунок 6" descr="буква 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858000"/>
            <a:ext cx="8289875" cy="164578"/>
          </a:xfrm>
          <a:prstGeom prst="rect">
            <a:avLst/>
          </a:prstGeom>
        </p:spPr>
      </p:pic>
      <p:pic>
        <p:nvPicPr>
          <p:cNvPr id="8" name="Рисунок 7" descr="маленькая 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214554"/>
            <a:ext cx="1785950" cy="2000264"/>
          </a:xfrm>
          <a:prstGeom prst="rect">
            <a:avLst/>
          </a:prstGeom>
        </p:spPr>
      </p:pic>
      <p:pic>
        <p:nvPicPr>
          <p:cNvPr id="9" name="Рисунок 8" descr="буква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214554"/>
            <a:ext cx="1928826" cy="4143404"/>
          </a:xfrm>
          <a:prstGeom prst="rect">
            <a:avLst/>
          </a:prstGeom>
        </p:spPr>
      </p:pic>
      <p:pic>
        <p:nvPicPr>
          <p:cNvPr id="10" name="Рисунок 9" descr="букват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2214554"/>
            <a:ext cx="2786082" cy="1979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19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16633">
            <a:off x="1925087" y="-652408"/>
            <a:ext cx="2545574" cy="2643200"/>
          </a:xfrm>
          <a:prstGeom prst="rect">
            <a:avLst/>
          </a:prstGeom>
        </p:spPr>
      </p:pic>
      <p:pic>
        <p:nvPicPr>
          <p:cNvPr id="5" name="Picture 4" descr="Зимняя иг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9824" cy="6858000"/>
          </a:xfrm>
          <a:prstGeom prst="rect">
            <a:avLst/>
          </a:prstGeom>
          <a:noFill/>
        </p:spPr>
      </p:pic>
      <p:pic>
        <p:nvPicPr>
          <p:cNvPr id="6" name="Рисунок 5" descr="78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857620" y="3214686"/>
            <a:ext cx="1062051" cy="1000125"/>
          </a:xfrm>
          <a:prstGeom prst="rect">
            <a:avLst/>
          </a:prstGeom>
        </p:spPr>
      </p:pic>
      <p:pic>
        <p:nvPicPr>
          <p:cNvPr id="7" name="Рисунок 6" descr="78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071934" y="5500702"/>
            <a:ext cx="1062051" cy="1000125"/>
          </a:xfrm>
          <a:prstGeom prst="rect">
            <a:avLst/>
          </a:prstGeom>
        </p:spPr>
      </p:pic>
      <p:pic>
        <p:nvPicPr>
          <p:cNvPr id="12" name="Рисунок 11" descr="78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8596" y="3143248"/>
            <a:ext cx="1062051" cy="1000125"/>
          </a:xfrm>
          <a:prstGeom prst="rect">
            <a:avLst/>
          </a:prstGeom>
        </p:spPr>
      </p:pic>
      <p:pic>
        <p:nvPicPr>
          <p:cNvPr id="13" name="Рисунок 12" descr="2317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9" y="1"/>
            <a:ext cx="571504" cy="617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" y="2714620"/>
            <a:ext cx="91438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солнце</a:t>
            </a:r>
          </a:p>
          <a:p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Радосный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радостный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643306" y="0"/>
            <a:ext cx="2500330" cy="1285884"/>
          </a:xfrm>
          <a:prstGeom prst="cloudCallout">
            <a:avLst>
              <a:gd name="adj1" fmla="val -144147"/>
              <a:gd name="adj2" fmla="val 1853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3438" y="0"/>
            <a:ext cx="731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Documents and Settings\Admin\Рабочий стол\анимашки\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429264"/>
            <a:ext cx="1352552" cy="1268018"/>
          </a:xfrm>
          <a:prstGeom prst="rect">
            <a:avLst/>
          </a:prstGeom>
          <a:noFill/>
        </p:spPr>
      </p:pic>
      <p:pic>
        <p:nvPicPr>
          <p:cNvPr id="13" name="Рисунок 12" descr="незнай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24025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Мои рисунки\ли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книг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643578"/>
            <a:ext cx="1685925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2214554"/>
            <a:ext cx="7377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– со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нце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- радос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удрая сов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669" cy="1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4" name="Picture 5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olshoy_horovod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304800" cy="304800"/>
          </a:xfrm>
          <a:prstGeom prst="rect">
            <a:avLst/>
          </a:prstGeom>
          <a:noFill/>
        </p:spPr>
      </p:pic>
      <p:sp>
        <p:nvSpPr>
          <p:cNvPr id="4157" name="WordArt 61" descr="аним радуга"/>
          <p:cNvSpPr>
            <a:spLocks noChangeArrowheads="1" noChangeShapeType="1" noTextEdit="1"/>
          </p:cNvSpPr>
          <p:nvPr/>
        </p:nvSpPr>
        <p:spPr bwMode="auto">
          <a:xfrm rot="-10800000" flipH="1" flipV="1">
            <a:off x="1403350" y="2205038"/>
            <a:ext cx="61928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Цветик-семицветик</a:t>
            </a:r>
          </a:p>
        </p:txBody>
      </p:sp>
      <p:pic>
        <p:nvPicPr>
          <p:cNvPr id="4161" name="Picture 65" descr="gallery_2_381_1389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9275"/>
            <a:ext cx="1104900" cy="809625"/>
          </a:xfrm>
          <a:prstGeom prst="rect">
            <a:avLst/>
          </a:prstGeom>
          <a:noFill/>
        </p:spPr>
      </p:pic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492500" y="3357563"/>
            <a:ext cx="1728788" cy="1584325"/>
            <a:chOff x="1338" y="1207"/>
            <a:chExt cx="1587" cy="1588"/>
          </a:xfrm>
        </p:grpSpPr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 rot="39968203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auto">
            <a:xfrm rot="1385912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D61C37">
                    <a:gamma/>
                    <a:shade val="46275"/>
                    <a:invGamma/>
                  </a:srgbClr>
                </a:gs>
                <a:gs pos="50000">
                  <a:srgbClr val="D61C37"/>
                </a:gs>
                <a:gs pos="100000">
                  <a:srgbClr val="D61C3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46275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1775" y="2133600"/>
            <a:ext cx="2519363" cy="2520950"/>
            <a:chOff x="1338" y="1207"/>
            <a:chExt cx="1587" cy="1588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 rot="39968203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 rot="1385912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D61C37">
                    <a:gamma/>
                    <a:shade val="46275"/>
                    <a:invGamma/>
                  </a:srgbClr>
                </a:gs>
                <a:gs pos="50000">
                  <a:srgbClr val="D61C37"/>
                </a:gs>
                <a:gs pos="100000">
                  <a:srgbClr val="D61C3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46275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827088" y="4508500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CC66"/>
                </a:solidFill>
              </a:rPr>
              <a:t>Бодрости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403350" y="148431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D61C37"/>
                </a:solidFill>
              </a:rPr>
              <a:t>Здоровья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364163" y="1844675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Успехов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300788" y="2852738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</a:rPr>
              <a:t>Счастья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011863" y="38608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80"/>
                </a:solidFill>
              </a:rPr>
              <a:t>Друзей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635375" y="5013325"/>
            <a:ext cx="2665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</a:rPr>
              <a:t>Исполнения желаний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68313" y="29972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Красоты</a:t>
            </a:r>
          </a:p>
        </p:txBody>
      </p:sp>
      <p:pic>
        <p:nvPicPr>
          <p:cNvPr id="25621" name="Picture 21" descr="1solnihk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765175"/>
            <a:ext cx="1600200" cy="1511300"/>
          </a:xfrm>
          <a:prstGeom prst="rect">
            <a:avLst/>
          </a:prstGeom>
          <a:noFill/>
        </p:spPr>
      </p:pic>
      <p:sp>
        <p:nvSpPr>
          <p:cNvPr id="25622" name="WordArt 22" descr="аним радуга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5113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Цветик-семицветик желает: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4" grpId="0"/>
      <p:bldP spid="25615" grpId="0"/>
      <p:bldP spid="25616" grpId="0"/>
      <p:bldP spid="25617" grpId="0"/>
      <p:bldP spid="25618" grpId="0"/>
      <p:bldP spid="256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773238"/>
            <a:ext cx="8785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00"/>
                </a:solidFill>
              </a:rPr>
              <a:t>Ребята!</a:t>
            </a:r>
          </a:p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00"/>
                </a:solidFill>
              </a:rPr>
              <a:t>Берегите зрение!</a:t>
            </a:r>
          </a:p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00"/>
                </a:solidFill>
              </a:rPr>
              <a:t> Чаще делайте физминутки для глаз!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404813"/>
            <a:ext cx="1728787" cy="1584325"/>
            <a:chOff x="1338" y="1207"/>
            <a:chExt cx="1587" cy="1588"/>
          </a:xfrm>
        </p:grpSpPr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 rot="39968203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 rot="1385912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D61C37">
                    <a:gamma/>
                    <a:shade val="46275"/>
                    <a:invGamma/>
                  </a:srgbClr>
                </a:gs>
                <a:gs pos="50000">
                  <a:srgbClr val="D61C37"/>
                </a:gs>
                <a:gs pos="100000">
                  <a:srgbClr val="D61C3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46275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443663" y="4508500"/>
            <a:ext cx="1511300" cy="1584325"/>
            <a:chOff x="1338" y="1207"/>
            <a:chExt cx="1587" cy="1588"/>
          </a:xfrm>
        </p:grpSpPr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 rot="39968203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 rot="1385912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D61C37">
                    <a:gamma/>
                    <a:shade val="46275"/>
                    <a:invGamma/>
                  </a:srgbClr>
                </a:gs>
                <a:gs pos="50000">
                  <a:srgbClr val="D61C37"/>
                </a:gs>
                <a:gs pos="100000">
                  <a:srgbClr val="D61C3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46275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4EA18">
                    <a:gamma/>
                    <a:shade val="46275"/>
                    <a:invGamma/>
                  </a:srgbClr>
                </a:gs>
                <a:gs pos="50000">
                  <a:srgbClr val="F4EA18"/>
                </a:gs>
                <a:gs pos="100000">
                  <a:srgbClr val="F4EA1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BCF8FE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153</Words>
  <Application>Microsoft Office PowerPoint</Application>
  <PresentationFormat>Экран (4:3)</PresentationFormat>
  <Paragraphs>64</Paragraphs>
  <Slides>15</Slides>
  <Notes>1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урока</dc:title>
  <cp:lastModifiedBy>Loner-XP</cp:lastModifiedBy>
  <cp:revision>77</cp:revision>
  <dcterms:modified xsi:type="dcterms:W3CDTF">2013-01-11T14:02:09Z</dcterms:modified>
</cp:coreProperties>
</file>