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3"/>
  </p:notesMasterIdLst>
  <p:sldIdLst>
    <p:sldId id="271" r:id="rId2"/>
    <p:sldId id="257" r:id="rId3"/>
    <p:sldId id="258" r:id="rId4"/>
    <p:sldId id="284" r:id="rId5"/>
    <p:sldId id="286" r:id="rId6"/>
    <p:sldId id="285" r:id="rId7"/>
    <p:sldId id="288" r:id="rId8"/>
    <p:sldId id="287" r:id="rId9"/>
    <p:sldId id="273" r:id="rId10"/>
    <p:sldId id="289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99F"/>
    <a:srgbClr val="172D55"/>
    <a:srgbClr val="00861A"/>
    <a:srgbClr val="FFCD2F"/>
    <a:srgbClr val="DAA600"/>
    <a:srgbClr val="C49500"/>
    <a:srgbClr val="D7D703"/>
    <a:srgbClr val="738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8" autoAdjust="0"/>
    <p:restoredTop sz="93668" autoAdjust="0"/>
  </p:normalViewPr>
  <p:slideViewPr>
    <p:cSldViewPr>
      <p:cViewPr>
        <p:scale>
          <a:sx n="100" d="100"/>
          <a:sy n="100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CCC52D-9EE7-4F79-AB72-A152309BFAD8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A62670-43F4-420E-A14F-76CA0DEF0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54BD-254E-4832-A1A6-181450838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23ED-C676-4ECC-A817-23A4DA608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1C08-2886-47F9-BDD1-88224DDE7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36C3-ED36-4D80-8512-279C72606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BFD5-FFD5-4A43-B6BA-5115303DC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D44F-D9A8-4AFB-B574-E27F47DA0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D5F3-7A4D-4FF2-8CD0-3EFA3C22C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5DBB-A396-45C2-BE7F-BDEFAA746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9DE3-216D-45CE-90E7-C5100216B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6822-6E82-4AF7-AB69-243229EE2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05BD-6F36-4568-8B27-051D077A9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35E6FB-9437-4BFB-BEF0-CC864EDF1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2" r:id="rId2"/>
    <p:sldLayoutId id="2147483901" r:id="rId3"/>
    <p:sldLayoutId id="2147483893" r:id="rId4"/>
    <p:sldLayoutId id="2147483902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advTm="5000"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F:\&#1088;&#1072;&#1073;&#1086;&#1090;&#1072;%20&#1085;&#1077;%20&#1074;&#1086;&#1083;&#1082;%20&#1074;%20&#1083;&#1077;&#1089;%20&#1085;&#1077;%20&#1091;&#1073;&#1077;&#1078;&#1080;&#1090;!\shkul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shkol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375" y="765175"/>
            <a:ext cx="109982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3372" y="4786322"/>
            <a:ext cx="4786346" cy="18573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i="1" smtClean="0">
                <a:solidFill>
                  <a:srgbClr val="FF0000"/>
                </a:solidFill>
              </a:rPr>
              <a:t>Каждый день встречает школа нас,</a:t>
            </a:r>
            <a:br>
              <a:rPr lang="ru-RU" sz="1800" i="1" smtClean="0">
                <a:solidFill>
                  <a:srgbClr val="FF0000"/>
                </a:solidFill>
              </a:rPr>
            </a:br>
            <a:r>
              <a:rPr lang="ru-RU" sz="1800" i="1" smtClean="0">
                <a:solidFill>
                  <a:srgbClr val="FF0000"/>
                </a:solidFill>
              </a:rPr>
              <a:t>как домой, идём в знакомый класс.</a:t>
            </a:r>
            <a:br>
              <a:rPr lang="ru-RU" sz="1800" i="1" smtClean="0">
                <a:solidFill>
                  <a:srgbClr val="FF0000"/>
                </a:solidFill>
              </a:rPr>
            </a:br>
            <a:r>
              <a:rPr lang="ru-RU" sz="1800" i="1" smtClean="0">
                <a:solidFill>
                  <a:srgbClr val="FF0000"/>
                </a:solidFill>
              </a:rPr>
              <a:t>В школе ждут меня друзья,</a:t>
            </a:r>
            <a:br>
              <a:rPr lang="ru-RU" sz="1800" i="1" smtClean="0">
                <a:solidFill>
                  <a:srgbClr val="FF0000"/>
                </a:solidFill>
              </a:rPr>
            </a:br>
            <a:r>
              <a:rPr lang="ru-RU" sz="1800" i="1" smtClean="0">
                <a:solidFill>
                  <a:srgbClr val="FF0000"/>
                </a:solidFill>
              </a:rPr>
              <a:t>Школа – ты моя семья</a:t>
            </a:r>
            <a:r>
              <a:rPr lang="ru-RU" sz="1800" smtClean="0">
                <a:solidFill>
                  <a:srgbClr val="FF0000"/>
                </a:solidFill>
              </a:rPr>
              <a:t>.</a:t>
            </a:r>
            <a:endParaRPr lang="ru-RU" sz="1800">
              <a:solidFill>
                <a:srgbClr val="FF0000"/>
              </a:solidFill>
            </a:endParaRPr>
          </a:p>
        </p:txBody>
      </p:sp>
      <p:pic>
        <p:nvPicPr>
          <p:cNvPr id="8" name="shku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43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214346" y="0"/>
            <a:ext cx="952884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Карабай-Шемуршинская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СОШ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535483">
            <a:off x="599964" y="3369130"/>
            <a:ext cx="77217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Презентация </a:t>
            </a:r>
            <a:r>
              <a:rPr lang="ru-RU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класса</a:t>
            </a:r>
          </a:p>
        </p:txBody>
      </p:sp>
    </p:spTree>
    <p:custDataLst>
      <p:tags r:id="rId1"/>
    </p:custDataLst>
  </p:cSld>
  <p:clrMapOvr>
    <a:masterClrMapping/>
  </p:clrMapOvr>
  <p:transition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43230" cy="561956"/>
          </a:xfrm>
        </p:spPr>
        <p:txBody>
          <a:bodyPr/>
          <a:lstStyle/>
          <a:p>
            <a:pPr>
              <a:defRPr/>
            </a:pPr>
            <a:r>
              <a:rPr lang="ru-RU" sz="2400" smtClean="0">
                <a:solidFill>
                  <a:srgbClr val="0070C0"/>
                </a:solidFill>
              </a:rPr>
              <a:t>А ну-ка мальчики! </a:t>
            </a:r>
            <a:endParaRPr lang="ru-RU" sz="2400">
              <a:solidFill>
                <a:srgbClr val="0070C0"/>
              </a:solidFill>
            </a:endParaRPr>
          </a:p>
        </p:txBody>
      </p:sp>
      <p:pic>
        <p:nvPicPr>
          <p:cNvPr id="14339" name="Picture 7" descr="D:\фотогр\Ану-ка мальч\CIMG05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785813"/>
            <a:ext cx="3524250" cy="2643187"/>
          </a:xfrm>
          <a:noFill/>
        </p:spPr>
      </p:pic>
      <p:pic>
        <p:nvPicPr>
          <p:cNvPr id="14340" name="Picture 2" descr="D:\фотогр\В\денискин класс\SAM_26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714375"/>
            <a:ext cx="4059238" cy="3044825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6446040" y="285728"/>
            <a:ext cx="12811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spc="-100" dirty="0">
                <a:ln w="3200">
                  <a:solidFill>
                    <a:srgbClr val="FFF39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Зарница</a:t>
            </a:r>
            <a:endParaRPr lang="ru-RU" dirty="0"/>
          </a:p>
        </p:txBody>
      </p:sp>
      <p:pic>
        <p:nvPicPr>
          <p:cNvPr id="14342" name="Picture 3" descr="D:\фотогр\В\денискин класс\SAM_2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460750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8" descr="D:\фотогр\В\денискин класс\SAM_2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571875"/>
            <a:ext cx="3500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57250" y="142875"/>
            <a:ext cx="4357688" cy="1071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Нам со спортом жить легко,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Спорт нам интересен.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Спорт и дружба заодно,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Их союз чудесен!</a:t>
            </a: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363" name="Текст 12"/>
          <p:cNvSpPr txBox="1">
            <a:spLocks/>
          </p:cNvSpPr>
          <p:nvPr/>
        </p:nvSpPr>
        <p:spPr bwMode="auto">
          <a:xfrm>
            <a:off x="4786313" y="142875"/>
            <a:ext cx="4357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b="1">
                <a:solidFill>
                  <a:srgbClr val="292400"/>
                </a:solidFill>
                <a:latin typeface="Constantia" pitchFamily="18" charset="0"/>
              </a:rPr>
              <a:t>Соревнуемся всегда,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b="1">
                <a:solidFill>
                  <a:srgbClr val="292400"/>
                </a:solidFill>
                <a:latin typeface="Constantia" pitchFamily="18" charset="0"/>
              </a:rPr>
              <a:t>Мы достойн</a:t>
            </a:r>
            <a:r>
              <a:rPr lang="ru-RU" sz="1700">
                <a:solidFill>
                  <a:srgbClr val="292400"/>
                </a:solidFill>
              </a:rPr>
              <a:t>о</a:t>
            </a:r>
            <a:r>
              <a:rPr lang="ru-RU" b="1">
                <a:solidFill>
                  <a:srgbClr val="292400"/>
                </a:solidFill>
              </a:rPr>
              <a:t>,</a:t>
            </a:r>
            <a:r>
              <a:rPr lang="ru-RU" b="1">
                <a:solidFill>
                  <a:srgbClr val="292400"/>
                </a:solidFill>
                <a:latin typeface="Constantia" pitchFamily="18" charset="0"/>
              </a:rPr>
              <a:t> честно</a:t>
            </a:r>
            <a:endParaRPr lang="ru-RU" b="1">
              <a:solidFill>
                <a:srgbClr val="292400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b="1">
                <a:solidFill>
                  <a:srgbClr val="292400"/>
                </a:solidFill>
                <a:latin typeface="Constantia" pitchFamily="18" charset="0"/>
              </a:rPr>
              <a:t>Мы спортивные друзья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b="1">
                <a:solidFill>
                  <a:srgbClr val="292400"/>
                </a:solidFill>
                <a:latin typeface="Constantia" pitchFamily="18" charset="0"/>
              </a:rPr>
              <a:t>Это всем известно!</a:t>
            </a:r>
          </a:p>
        </p:txBody>
      </p:sp>
      <p:pic>
        <p:nvPicPr>
          <p:cNvPr id="15364" name="Picture 16" descr="J00957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28625"/>
            <a:ext cx="758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AG0001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57188"/>
            <a:ext cx="12604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8" descr="BD1376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285750"/>
            <a:ext cx="12858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D:\фотогр\КАРАБ ШЕМ ЛЫЖНЯ\DSC_1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714500"/>
            <a:ext cx="423545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D:\фотогр\Хоккей КУЗЬМИНА В.В\CIMG06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286125"/>
            <a:ext cx="43497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Прямоугольник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96838"/>
            <a:ext cx="84550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4643438" y="1714500"/>
            <a:ext cx="4214812" cy="2643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Наши заповеди жизни: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Познай себя – это интересно!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Сотвори себя – это необходимо!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Утверди себя – это возможно!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Прояви себя – это реально!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857760"/>
            <a:ext cx="583049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Горячие сердца рвутся вперёд всегда!</a:t>
            </a: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0" y="4492625"/>
            <a:ext cx="26273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C:\Documents\с игр\Desktop\сайт\фотоальбом\IMG_0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285875"/>
            <a:ext cx="40719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13"/>
          <p:cNvSpPr>
            <a:spLocks noChangeArrowheads="1" noChangeShapeType="1" noTextEdit="1"/>
          </p:cNvSpPr>
          <p:nvPr/>
        </p:nvSpPr>
        <p:spPr bwMode="auto">
          <a:xfrm>
            <a:off x="1214438" y="214313"/>
            <a:ext cx="65516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                    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57752" y="3286124"/>
            <a:ext cx="4286248" cy="1928826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ru-RU" sz="2000" b="1" i="1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285860"/>
            <a:ext cx="4429156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B32C16">
                    <a:lumMod val="75000"/>
                  </a:srgb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Предмет – английский язык.</a:t>
            </a:r>
            <a:br>
              <a:rPr lang="ru-RU" sz="2000" b="1" i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B32C16">
                    <a:lumMod val="75000"/>
                  </a:srgb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000" b="1" i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B32C16">
                    <a:lumMod val="75000"/>
                  </a:srgb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Стаж работы по  предмету –  18лет.</a:t>
            </a:r>
            <a:br>
              <a:rPr lang="ru-RU" sz="2000" b="1" i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B32C16">
                    <a:lumMod val="75000"/>
                  </a:srgb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000" b="1" i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B32C16">
                    <a:lumMod val="75000"/>
                  </a:srgb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Стаж работы в должности классного руководителя  -4 года.</a:t>
            </a:r>
            <a:br>
              <a:rPr lang="ru-RU" sz="2000" b="1" i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B32C16">
                    <a:lumMod val="75000"/>
                  </a:srgb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000" b="1" i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B32C16">
                    <a:lumMod val="75000"/>
                  </a:srgb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Квалификационная категория – высшая.</a:t>
            </a:r>
            <a:endParaRPr lang="ru-RU" dirty="0"/>
          </a:p>
        </p:txBody>
      </p:sp>
      <p:sp>
        <p:nvSpPr>
          <p:cNvPr id="7173" name="WordArt 8"/>
          <p:cNvSpPr>
            <a:spLocks noChangeArrowheads="1" noChangeShapeType="1" noTextEdit="1"/>
          </p:cNvSpPr>
          <p:nvPr/>
        </p:nvSpPr>
        <p:spPr bwMode="auto">
          <a:xfrm>
            <a:off x="1928813" y="357188"/>
            <a:ext cx="5072062" cy="87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Петькова Елена Геральдовна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body" idx="1"/>
          </p:nvPr>
        </p:nvSpPr>
        <p:spPr>
          <a:xfrm>
            <a:off x="357188" y="4071938"/>
            <a:ext cx="3857625" cy="16271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Классный – это яркий мир добра и света,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Классный – это планы и мечты,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Если в жизни не найдёшь ответа можешь в классном быть уверен ты!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5" name="Picture 8" descr="C:\Documents\с игр\Desktop\сайт\фотоальбом\P101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85875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F:\фото\8 класс\SAM_4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3"/>
            <a:ext cx="335756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6786610" cy="714380"/>
          </a:xfrm>
        </p:spPr>
        <p:txBody>
          <a:bodyPr/>
          <a:lstStyle/>
          <a:p>
            <a:pPr algn="ctr">
              <a:defRPr/>
            </a:pPr>
            <a:r>
              <a:rPr lang="ru-RU" smtClean="0">
                <a:solidFill>
                  <a:srgbClr val="FF0000"/>
                </a:solidFill>
              </a:rPr>
              <a:t>Характеристика класса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571625"/>
            <a:ext cx="4214812" cy="221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классе 16 учащихся. Из них 7 девочек,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9 мальчиков. В коллективе дружеские отношения. Особенно хочется подчеркнуть то, что между мальчиками и девочками очень теплые, уважительные отношения. Ребята инициативные, трудолюбивые, принимают активное участие в жизни класса и школы. Проявляют большой интерес к учебе, занимаются спортом,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участвут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проектных работах.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F:\фото\8 класс\SAM_4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21456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smtClean="0">
                <a:solidFill>
                  <a:srgbClr val="FF0000"/>
                </a:solidFill>
                <a:latin typeface="+mn-lt"/>
              </a:rPr>
              <a:t>1 </a:t>
            </a:r>
            <a:r>
              <a:rPr lang="ru-RU" sz="2400" b="1" smtClean="0">
                <a:solidFill>
                  <a:srgbClr val="FF0000"/>
                </a:solidFill>
                <a:latin typeface="+mn-lt"/>
              </a:rPr>
              <a:t>Сентября</a:t>
            </a:r>
            <a:endParaRPr lang="ru-RU" sz="2400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9" name="Picture 2" descr="F:\фото\8 класс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500188"/>
            <a:ext cx="6858000" cy="4135437"/>
          </a:xfrm>
          <a:noFill/>
        </p:spPr>
      </p:pic>
    </p:spTree>
  </p:cSld>
  <p:clrMapOvr>
    <a:masterClrMapping/>
  </p:clrMapOvr>
  <p:transition advTm="5000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625" y="3786188"/>
            <a:ext cx="3929063" cy="22145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43" name="Picture 2" descr="F:\фото\8 класс\SAM_4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52661" y="3786190"/>
            <a:ext cx="227632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rgbClr val="FFF39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На    дежурстве</a:t>
            </a:r>
            <a:endParaRPr lang="ru-RU" sz="2400" b="1" spc="-100" dirty="0">
              <a:ln w="3200">
                <a:solidFill>
                  <a:srgbClr val="FFF39D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onstantia"/>
              <a:ea typeface="+mj-ea"/>
              <a:cs typeface="+mj-cs"/>
            </a:endParaRPr>
          </a:p>
        </p:txBody>
      </p:sp>
      <p:pic>
        <p:nvPicPr>
          <p:cNvPr id="10245" name="Picture 3" descr="F:\фото\8 класс\SAM_4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500438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smtClean="0">
                <a:solidFill>
                  <a:srgbClr val="FF0000"/>
                </a:solidFill>
              </a:rPr>
              <a:t>Помощь ветеранам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1267" name="Picture 2" descr="F:\фото\8 класс\Рисунок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71625"/>
            <a:ext cx="4251325" cy="3189288"/>
          </a:xfrm>
          <a:noFill/>
        </p:spPr>
      </p:pic>
      <p:pic>
        <p:nvPicPr>
          <p:cNvPr id="11268" name="Picture 3" descr="F:\фото\тимур\IMAG15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3357563"/>
            <a:ext cx="4059238" cy="2770187"/>
          </a:xfrm>
          <a:noFill/>
        </p:spPr>
      </p:pic>
    </p:spTree>
  </p:cSld>
  <p:clrMapOvr>
    <a:masterClrMapping/>
  </p:clrMapOvr>
  <p:transition advTm="5000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smtClean="0">
                <a:solidFill>
                  <a:srgbClr val="FF0000"/>
                </a:solidFill>
              </a:rPr>
              <a:t>На пришкольном участке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2291" name="Picture 4" descr="F:\фото\8 класс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00188"/>
            <a:ext cx="5830887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Прямоугольник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2875"/>
            <a:ext cx="6858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 12"/>
          <p:cNvSpPr txBox="1">
            <a:spLocks/>
          </p:cNvSpPr>
          <p:nvPr/>
        </p:nvSpPr>
        <p:spPr bwMode="auto">
          <a:xfrm rot="21239587">
            <a:off x="6453188" y="2451100"/>
            <a:ext cx="3200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1400" i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316" name="Picture 6" descr="F:\фото\8 класс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143250"/>
            <a:ext cx="45910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:\фото\8 класс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285875"/>
            <a:ext cx="3983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3429000"/>
            <a:ext cx="321471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rgbClr val="0070C0"/>
                </a:solidFill>
              </a:rPr>
              <a:t>Турпоход  </a:t>
            </a: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6521450" y="2581275"/>
            <a:ext cx="1644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 Танцуем </a:t>
            </a:r>
            <a:endParaRPr lang="ru-RU"/>
          </a:p>
        </p:txBody>
      </p:sp>
    </p:spTree>
  </p:cSld>
  <p:clrMapOvr>
    <a:masterClrMapping/>
  </p:clrMapOvr>
  <p:transition spd="med" advTm="10000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199</Words>
  <Application>Microsoft Office PowerPoint</Application>
  <PresentationFormat>Экран (4:3)</PresentationFormat>
  <Paragraphs>35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Constantia</vt:lpstr>
      <vt:lpstr>Wingdings 2</vt:lpstr>
      <vt:lpstr>Calibri</vt:lpstr>
      <vt:lpstr>Бумажная</vt:lpstr>
      <vt:lpstr>Каждый день встречает школа нас, как домой, идём в знакомый класс. В школе ждут меня друзья, Школа – ты моя семья.</vt:lpstr>
      <vt:lpstr>Слайд 2</vt:lpstr>
      <vt:lpstr> </vt:lpstr>
      <vt:lpstr>Характеристика класса</vt:lpstr>
      <vt:lpstr>1 Сентября</vt:lpstr>
      <vt:lpstr>Слайд 6</vt:lpstr>
      <vt:lpstr>Помощь ветеранам</vt:lpstr>
      <vt:lpstr>На пришкольном участке</vt:lpstr>
      <vt:lpstr>Слайд 9</vt:lpstr>
      <vt:lpstr>А ну-ка мальчики! </vt:lpstr>
      <vt:lpstr>Слайд 11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Alsu</cp:lastModifiedBy>
  <cp:revision>188</cp:revision>
  <dcterms:created xsi:type="dcterms:W3CDTF">2008-11-12T18:50:01Z</dcterms:created>
  <dcterms:modified xsi:type="dcterms:W3CDTF">2015-03-29T13:36:41Z</dcterms:modified>
</cp:coreProperties>
</file>