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8ED-F00B-49AF-907E-39E61EB842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978A-A3B0-4AC6-9DD9-4B6834386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8ED-F00B-49AF-907E-39E61EB842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978A-A3B0-4AC6-9DD9-4B6834386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8ED-F00B-49AF-907E-39E61EB842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978A-A3B0-4AC6-9DD9-4B6834386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8ED-F00B-49AF-907E-39E61EB842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978A-A3B0-4AC6-9DD9-4B6834386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8ED-F00B-49AF-907E-39E61EB842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978A-A3B0-4AC6-9DD9-4B6834386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8ED-F00B-49AF-907E-39E61EB842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978A-A3B0-4AC6-9DD9-4B6834386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8ED-F00B-49AF-907E-39E61EB842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978A-A3B0-4AC6-9DD9-4B6834386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8ED-F00B-49AF-907E-39E61EB842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978A-A3B0-4AC6-9DD9-4B6834386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8ED-F00B-49AF-907E-39E61EB842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978A-A3B0-4AC6-9DD9-4B6834386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8ED-F00B-49AF-907E-39E61EB842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978A-A3B0-4AC6-9DD9-4B6834386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B8ED-F00B-49AF-907E-39E61EB842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978A-A3B0-4AC6-9DD9-4B6834386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B8ED-F00B-49AF-907E-39E61EB8423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C978A-A3B0-4AC6-9DD9-4B6834386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Ваза из пластиковой бутылки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7863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 выглядит готовая ваза из пластиковой бутылки.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46434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Отрезать верхнюю часть бутылки.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42902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5004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Отмерить будущее горлышко вазы и нарезать его на тонкие полоски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3429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5004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Загните все полоски во внешнюю сторону бутылки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42148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97" y="214291"/>
            <a:ext cx="8229600" cy="1500197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4. Переверните бутылку и поставьте ее на плоскую поверхность, затем надавите на нее, для </a:t>
            </a:r>
            <a:r>
              <a:rPr lang="ru-RU" sz="2800" dirty="0" smtClean="0"/>
              <a:t> того </a:t>
            </a:r>
            <a:r>
              <a:rPr lang="ru-RU" sz="2800" dirty="0" smtClean="0"/>
              <a:t>что бы обеспечить ровные края горлышка будущей вазы.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5004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Загните полоску за две рядом стоящие полоски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5004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6433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6. Для следующей полоски сделайте тоже самое. И так до тех пор пока не останется не загнутых полосок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6433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71477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857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71504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96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Ваза из пластиковой бутылки</vt:lpstr>
      <vt:lpstr>1. Отрезать верхнюю часть бутылки.</vt:lpstr>
      <vt:lpstr>2. Отмерить будущее горлышко вазы и нарезать его на тонкие полоски</vt:lpstr>
      <vt:lpstr>Загните все полоски во внешнюю сторону бутылки</vt:lpstr>
      <vt:lpstr>4. Переверните бутылку и поставьте ее на плоскую поверхность, затем надавите на нее, для  того что бы обеспечить ровные края горлышка будущей вазы.</vt:lpstr>
      <vt:lpstr>5. Загните полоску за две рядом стоящие полоски</vt:lpstr>
      <vt:lpstr>6. Для следующей полоски сделайте тоже самое. И так до тех пор пока не останется не загнутых полосок.</vt:lpstr>
      <vt:lpstr>Слайд 8</vt:lpstr>
      <vt:lpstr>Слайд 9</vt:lpstr>
      <vt:lpstr>Вот так выглядит готовая ваза из пластиковой бутылки.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</cp:revision>
  <dcterms:created xsi:type="dcterms:W3CDTF">2015-02-05T16:35:48Z</dcterms:created>
  <dcterms:modified xsi:type="dcterms:W3CDTF">2015-02-05T16:52:55Z</dcterms:modified>
</cp:coreProperties>
</file>