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474DA0-20D7-44DC-BD68-7F41A54351B2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54D563-3642-412F-9BD6-A4B2ED0E7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400800" cy="223224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Моделирование плечевого изделия с использованием ИКТ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762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Интегрированный урок </a:t>
            </a:r>
          </a:p>
          <a:p>
            <a:r>
              <a:rPr lang="ru-RU" sz="2800" dirty="0" smtClean="0"/>
              <a:t>русский язык + технология</a:t>
            </a:r>
          </a:p>
          <a:p>
            <a:r>
              <a:rPr lang="ru-RU" sz="2800" dirty="0" err="1" smtClean="0"/>
              <a:t>Попельницкая</a:t>
            </a:r>
            <a:r>
              <a:rPr lang="ru-RU" sz="2800" dirty="0" smtClean="0"/>
              <a:t> В.И., </a:t>
            </a:r>
            <a:r>
              <a:rPr lang="ru-RU" sz="2800" dirty="0" err="1" smtClean="0"/>
              <a:t>Козлитина</a:t>
            </a:r>
            <a:r>
              <a:rPr lang="ru-RU" sz="2800" dirty="0" smtClean="0"/>
              <a:t> Л.В.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412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6"/>
            <a:ext cx="6777318" cy="242702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Моделирование плечевого изделия с использованием ИКТ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5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2ea94e2a8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5414681" cy="45263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Модные тенденции</a:t>
            </a:r>
            <a:endParaRPr lang="ru-RU" dirty="0"/>
          </a:p>
        </p:txBody>
      </p:sp>
      <p:pic>
        <p:nvPicPr>
          <p:cNvPr id="10" name="Рисунок 9" descr="Donna-Kara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774165" cy="5661248"/>
          </a:xfrm>
          <a:prstGeom prst="rect">
            <a:avLst/>
          </a:prstGeom>
        </p:spPr>
      </p:pic>
      <p:pic>
        <p:nvPicPr>
          <p:cNvPr id="11" name="Рисунок 10" descr="spring-summer-2015-fashion-trends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836712"/>
            <a:ext cx="3438128" cy="5157192"/>
          </a:xfrm>
          <a:prstGeom prst="rect">
            <a:avLst/>
          </a:prstGeom>
        </p:spPr>
      </p:pic>
      <p:pic>
        <p:nvPicPr>
          <p:cNvPr id="12" name="Рисунок 11" descr="trendy-2014-tsvet-lilovyj-guc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980728"/>
            <a:ext cx="3726160" cy="5589240"/>
          </a:xfrm>
          <a:prstGeom prst="rect">
            <a:avLst/>
          </a:prstGeom>
        </p:spPr>
      </p:pic>
      <p:pic>
        <p:nvPicPr>
          <p:cNvPr id="13" name="Рисунок 12" descr="trendy-2014-tsvet-persikovyj-elie-sa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7867" y="1412776"/>
            <a:ext cx="348613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2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6" y="2223664"/>
            <a:ext cx="4968552" cy="462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Чертеж плечевого изделия</a:t>
            </a:r>
            <a:endParaRPr lang="ru-RU" dirty="0"/>
          </a:p>
        </p:txBody>
      </p:sp>
      <p:pic>
        <p:nvPicPr>
          <p:cNvPr id="4" name="Рисунок 3" descr="черте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4702967" cy="45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5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20680" cy="520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Рубашка русского костюма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8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68" y="260648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Девушка в русском костюме</a:t>
            </a:r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3456384" cy="47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9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ru-RU" dirty="0" smtClean="0"/>
              <a:t>Блузка с вышивкой</a:t>
            </a:r>
            <a:endParaRPr lang="ru-RU" dirty="0"/>
          </a:p>
        </p:txBody>
      </p:sp>
      <p:pic>
        <p:nvPicPr>
          <p:cNvPr id="4" name="Рисунок 3" descr="x_1adf3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52297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7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ru-RU" dirty="0" smtClean="0"/>
              <a:t>Девушка в сарафане</a:t>
            </a:r>
            <a:endParaRPr lang="ru-RU" dirty="0"/>
          </a:p>
        </p:txBody>
      </p:sp>
      <p:pic>
        <p:nvPicPr>
          <p:cNvPr id="4" name="Рисунок 3" descr="2523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2646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3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Коллекция </a:t>
            </a:r>
            <a:br>
              <a:rPr lang="ru-RU" dirty="0" smtClean="0"/>
            </a:br>
            <a:r>
              <a:rPr lang="ru-RU" dirty="0" smtClean="0"/>
              <a:t>«Русская рапсодия»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8665" y="2247900"/>
            <a:ext cx="598667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283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err="1" smtClean="0"/>
              <a:t>Этностиль</a:t>
            </a:r>
            <a:r>
              <a:rPr lang="ru-RU" sz="6000" dirty="0" smtClean="0"/>
              <a:t> -</a:t>
            </a:r>
          </a:p>
          <a:p>
            <a:pPr marL="0" indent="0" algn="ctr">
              <a:buNone/>
            </a:pPr>
            <a:r>
              <a:rPr lang="ru-RU" sz="6000" dirty="0" smtClean="0"/>
              <a:t>это стиль, отображающий народные мотивы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7015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Эскиз</a:t>
            </a:r>
            <a:r>
              <a:rPr lang="ru-RU" sz="3600" b="1" i="1" dirty="0" smtClean="0"/>
              <a:t> – рисунок изделия в карандаше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Рисунок</a:t>
            </a:r>
            <a:r>
              <a:rPr lang="ru-RU" sz="3600" b="1" i="1" dirty="0" smtClean="0"/>
              <a:t> – эскиз в цветном изображении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Чертеж</a:t>
            </a:r>
            <a:r>
              <a:rPr lang="ru-RU" sz="3600" b="1" i="1" dirty="0" smtClean="0"/>
              <a:t> – графическое изображение изделия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Моделирование</a:t>
            </a:r>
            <a:r>
              <a:rPr lang="ru-RU" sz="3600" b="1" i="1" dirty="0" smtClean="0"/>
              <a:t> – приведение чертежа к фасону изделия</a:t>
            </a:r>
          </a:p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Выкройка</a:t>
            </a:r>
            <a:r>
              <a:rPr lang="ru-RU" sz="3600" b="1" i="1" dirty="0" smtClean="0"/>
              <a:t> – промоделированный чертеж, изделие в соответствии с эскизом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1560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</TotalTime>
  <Words>85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Моделирование плечевого изделия с использованием ИКТ</vt:lpstr>
      <vt:lpstr>Чертеж плечевого изделия</vt:lpstr>
      <vt:lpstr>Рубашка русского костюма</vt:lpstr>
      <vt:lpstr>Девушка в русском костюме</vt:lpstr>
      <vt:lpstr>Блузка с вышивкой</vt:lpstr>
      <vt:lpstr>Девушка в сарафане</vt:lpstr>
      <vt:lpstr>Коллекция  «Русская рапсодия»</vt:lpstr>
      <vt:lpstr>Слайд 8</vt:lpstr>
      <vt:lpstr>Слайд 9</vt:lpstr>
      <vt:lpstr>Моделирование плечевого изделия с использованием ИКТ</vt:lpstr>
      <vt:lpstr>Модные тенденции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плечевого изделия с использованием ИКТ</dc:title>
  <dc:creator>user</dc:creator>
  <cp:lastModifiedBy>Компьютер №7</cp:lastModifiedBy>
  <cp:revision>9</cp:revision>
  <dcterms:created xsi:type="dcterms:W3CDTF">2014-12-15T04:44:20Z</dcterms:created>
  <dcterms:modified xsi:type="dcterms:W3CDTF">2014-12-16T10:38:15Z</dcterms:modified>
</cp:coreProperties>
</file>