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61" r:id="rId4"/>
    <p:sldId id="257" r:id="rId5"/>
    <p:sldId id="259" r:id="rId6"/>
    <p:sldId id="264" r:id="rId7"/>
    <p:sldId id="269" r:id="rId8"/>
    <p:sldId id="266" r:id="rId9"/>
    <p:sldId id="271" r:id="rId10"/>
    <p:sldId id="287" r:id="rId11"/>
    <p:sldId id="286" r:id="rId12"/>
    <p:sldId id="278" r:id="rId13"/>
    <p:sldId id="268" r:id="rId14"/>
    <p:sldId id="276" r:id="rId15"/>
    <p:sldId id="289" r:id="rId16"/>
    <p:sldId id="290" r:id="rId17"/>
    <p:sldId id="274" r:id="rId18"/>
    <p:sldId id="279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F2C288-8103-47FF-A7BD-06A1AA35211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C0C17D-C5EA-4BDF-88D7-85DF34AA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6172200" cy="271464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cap="none" dirty="0" smtClean="0">
                <a:ln/>
                <a:solidFill>
                  <a:srgbClr val="002060"/>
                </a:solidFill>
              </a:rPr>
              <a:t>Мастер-класс  для педагогов</a:t>
            </a:r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r>
              <a:rPr lang="ru-RU" sz="4000" cap="none" dirty="0" smtClean="0">
                <a:ln/>
                <a:solidFill>
                  <a:schemeClr val="accent3"/>
                </a:solidFill>
              </a:rPr>
              <a:t>«Секреты </a:t>
            </a:r>
            <a:br>
              <a:rPr lang="ru-RU" sz="4000" cap="none" dirty="0" smtClean="0">
                <a:ln/>
                <a:solidFill>
                  <a:schemeClr val="accent3"/>
                </a:solidFill>
              </a:rPr>
            </a:br>
            <a:r>
              <a:rPr lang="ru-RU" sz="4000" cap="none" dirty="0" smtClean="0">
                <a:ln/>
                <a:solidFill>
                  <a:schemeClr val="accent3"/>
                </a:solidFill>
              </a:rPr>
              <a:t>полимерной глины»</a:t>
            </a:r>
            <a:endParaRPr lang="ru-RU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500438"/>
            <a:ext cx="3643338" cy="2857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ru-RU" sz="1900" dirty="0" smtClean="0"/>
              <a:t>Подготовила:</a:t>
            </a:r>
          </a:p>
          <a:p>
            <a:pPr>
              <a:lnSpc>
                <a:spcPct val="170000"/>
              </a:lnSpc>
            </a:pPr>
            <a:r>
              <a:rPr lang="ru-RU" sz="1900" dirty="0" err="1" smtClean="0"/>
              <a:t>Байзель</a:t>
            </a:r>
            <a:r>
              <a:rPr lang="ru-RU" sz="1900" dirty="0" smtClean="0"/>
              <a:t>  Надежда </a:t>
            </a:r>
            <a:r>
              <a:rPr lang="ru-RU" sz="1900" dirty="0" err="1" smtClean="0"/>
              <a:t>Гурьяновна</a:t>
            </a:r>
            <a:r>
              <a:rPr lang="ru-RU" sz="1900" dirty="0" smtClean="0"/>
              <a:t> учитель технологии </a:t>
            </a:r>
          </a:p>
          <a:p>
            <a:pPr>
              <a:lnSpc>
                <a:spcPct val="170000"/>
              </a:lnSpc>
            </a:pPr>
            <a:r>
              <a:rPr lang="ru-RU" sz="1900" dirty="0" smtClean="0"/>
              <a:t>МБОУ «</a:t>
            </a:r>
            <a:r>
              <a:rPr lang="ru-RU" sz="1900" dirty="0" err="1" smtClean="0"/>
              <a:t>Самофаловская</a:t>
            </a:r>
            <a:r>
              <a:rPr lang="ru-RU" sz="1900" dirty="0" smtClean="0"/>
              <a:t> СОШ»  </a:t>
            </a:r>
            <a:r>
              <a:rPr lang="ru-RU" sz="1900" dirty="0" err="1" smtClean="0"/>
              <a:t>Городищенского</a:t>
            </a:r>
            <a:r>
              <a:rPr lang="ru-RU" sz="1900" dirty="0" smtClean="0"/>
              <a:t> района Волгоградской области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62150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 г.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3116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Работы </a:t>
            </a:r>
            <a:b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обучающихся</a:t>
            </a:r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85984" y="1857364"/>
            <a:ext cx="4559531" cy="3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642918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Заколка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Брошь</a:t>
            </a:r>
            <a:endParaRPr lang="ru-RU" sz="5400" b="1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123\Мои документы\школа\рукоделие\DSC025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857496"/>
            <a:ext cx="4249725" cy="364333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14282" y="1428736"/>
            <a:ext cx="4493096" cy="35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785784" y="1714488"/>
            <a:ext cx="11430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Сирень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2146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Розы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/>
                <a:solidFill>
                  <a:schemeClr val="accent3"/>
                </a:solidFill>
              </a:rPr>
              <a:t>Колье</a:t>
            </a:r>
            <a:endParaRPr lang="ru-RU" sz="54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714876" y="1714488"/>
            <a:ext cx="32596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123\Мои документы\школа\рукоделие\фото поделок\2012 096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5786" y="1785926"/>
            <a:ext cx="3214710" cy="42108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000768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Колье «Лазурь»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2139878"/>
            <a:ext cx="3714776" cy="43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123\Мои документы\2012 0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90477"/>
            <a:ext cx="3571900" cy="45244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23\Мои документы\DSC062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71966" cy="5068209"/>
          </a:xfrm>
          <a:prstGeom prst="rect">
            <a:avLst/>
          </a:prstGeom>
          <a:noFill/>
        </p:spPr>
      </p:pic>
      <p:pic>
        <p:nvPicPr>
          <p:cNvPr id="2051" name="Picture 3" descr="C:\Documents and Settings\123\Мои документы\DSC062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831508"/>
            <a:ext cx="4071966" cy="4440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23\Мои документы\DSC062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4331" y="210122"/>
            <a:ext cx="4675123" cy="65050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536151" y="1535891"/>
            <a:ext cx="6215104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802954" y="1415598"/>
            <a:ext cx="6245348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23\Мои документы\школа\рукоделие\DSC024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 t="-330"/>
          <a:stretch>
            <a:fillRect/>
          </a:stretch>
        </p:blipFill>
        <p:spPr bwMode="auto">
          <a:xfrm>
            <a:off x="1428728" y="221094"/>
            <a:ext cx="6500858" cy="63976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928794" y="2285992"/>
            <a:ext cx="50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n/>
                <a:solidFill>
                  <a:schemeClr val="accent3"/>
                </a:solidFill>
              </a:rPr>
              <a:t>Спасибо за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n/>
                <a:solidFill>
                  <a:schemeClr val="accent3"/>
                </a:solidFill>
              </a:rPr>
              <a:t>внимание!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Цели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i="1" dirty="0" smtClean="0"/>
              <a:t>Обучающая:</a:t>
            </a:r>
            <a:r>
              <a:rPr lang="ru-RU" dirty="0" smtClean="0"/>
              <a:t> знакомство с современными материалами, инструментами и приспособлениями при выполнении сувениров , новым рабочим приемам.</a:t>
            </a:r>
          </a:p>
          <a:p>
            <a:r>
              <a:rPr lang="ru-RU" dirty="0" smtClean="0"/>
              <a:t>2</a:t>
            </a:r>
            <a:r>
              <a:rPr lang="ru-RU" i="1" dirty="0" smtClean="0"/>
              <a:t>. Развивающая</a:t>
            </a:r>
            <a:r>
              <a:rPr lang="ru-RU" dirty="0" smtClean="0"/>
              <a:t>: развитие познавательного интереса работы с дополнительной литературой и другими источниками информации.</a:t>
            </a:r>
          </a:p>
          <a:p>
            <a:r>
              <a:rPr lang="ru-RU" dirty="0" smtClean="0"/>
              <a:t> 3.</a:t>
            </a:r>
            <a:r>
              <a:rPr lang="ru-RU" i="1" dirty="0" smtClean="0"/>
              <a:t>Воспитательная:</a:t>
            </a:r>
            <a:r>
              <a:rPr lang="ru-RU" dirty="0" smtClean="0"/>
              <a:t> воспитание культуры труда, эстетического вкуса, повышение интерес а к декоративно - прикладному искусству, совершенствование навыков общения.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Полимерная глина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143404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1671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714776" cy="27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Инструменты и приспособления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429684" cy="57864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/>
              <a:t>Рабочая поверхность </a:t>
            </a:r>
            <a:r>
              <a:rPr lang="ru-RU" sz="2000" dirty="0" smtClean="0"/>
              <a:t>- может быть стеклянной, пластмассовой, желательно большого размера 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Лезвия-</a:t>
            </a:r>
            <a:r>
              <a:rPr lang="ru-RU" sz="2000" dirty="0" smtClean="0"/>
              <a:t> канцелярский нож, кухонный нож, одиночное лезвие 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Наждачная бумага </a:t>
            </a:r>
            <a:r>
              <a:rPr lang="ru-RU" sz="2400" dirty="0" smtClean="0"/>
              <a:t>- </a:t>
            </a:r>
            <a:r>
              <a:rPr lang="ru-RU" sz="2000" dirty="0" smtClean="0"/>
              <a:t>используется для сглаживания неровностей, швов, отпечатков пальцев с готового изделия </a:t>
            </a:r>
          </a:p>
          <a:p>
            <a:pPr>
              <a:lnSpc>
                <a:spcPct val="150000"/>
              </a:lnSpc>
            </a:pPr>
            <a:r>
              <a:rPr lang="ru-RU" sz="2600" u="sng" dirty="0" smtClean="0"/>
              <a:t>Замша </a:t>
            </a:r>
            <a:r>
              <a:rPr lang="ru-RU" sz="2000" dirty="0" smtClean="0"/>
              <a:t>- используется для придания готовым изделиям сияющей поверхности. 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Длинная игла </a:t>
            </a:r>
            <a:r>
              <a:rPr lang="ru-RU" sz="2000" dirty="0" smtClean="0"/>
              <a:t>(спица)- используется для проделывания отверстий в бусинах. 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Клей ПВА </a:t>
            </a:r>
            <a:r>
              <a:rPr lang="ru-RU" sz="2000" dirty="0" smtClean="0"/>
              <a:t>– предназначен для склеивания фрагментов пластики.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Этапы работы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7858180" cy="55007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/>
              <a:t>Размягчение </a:t>
            </a:r>
          </a:p>
          <a:p>
            <a:pPr indent="274320">
              <a:lnSpc>
                <a:spcPct val="150000"/>
              </a:lnSpc>
              <a:buNone/>
            </a:pPr>
            <a:r>
              <a:rPr lang="ru-RU" sz="2000" dirty="0" smtClean="0"/>
              <a:t>Очень важно хорошо размять пластику, превратить холодную массу в теплую, гладкую структуру. 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Смешивание </a:t>
            </a:r>
          </a:p>
          <a:p>
            <a:pPr indent="274320">
              <a:lnSpc>
                <a:spcPct val="150000"/>
              </a:lnSpc>
              <a:buNone/>
            </a:pPr>
            <a:r>
              <a:rPr lang="ru-RU" sz="2000" dirty="0" smtClean="0"/>
              <a:t>Можно смешивать абсолютно любые цвета, открывать новые оттенки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Лепка изделий </a:t>
            </a:r>
            <a:r>
              <a:rPr lang="ru-RU" sz="2300" dirty="0" smtClean="0"/>
              <a:t> </a:t>
            </a:r>
            <a:r>
              <a:rPr lang="ru-RU" sz="2000" dirty="0" smtClean="0"/>
              <a:t> Из полимерной глины можно творить вещи удивительной сложности и красоты. . Из неё делают сувениры, украшения, бижутерию - бусы, серьги, кулоны, подвески, брелоки, статуэтки, пуговицы. Полимерная глина применяется также для изготовления предметов интерьера, ёлочных игрушек и авторских кукол.</a:t>
            </a:r>
            <a:endParaRPr lang="ru-RU" sz="2000" u="sng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u="sng" dirty="0" err="1" smtClean="0"/>
              <a:t>Запекание</a:t>
            </a:r>
            <a:r>
              <a:rPr lang="ru-RU" sz="2400" u="sng" dirty="0" smtClean="0"/>
              <a:t> </a:t>
            </a:r>
            <a:endParaRPr lang="ru-RU" u="sng" dirty="0" smtClean="0"/>
          </a:p>
          <a:p>
            <a:pPr indent="274320">
              <a:lnSpc>
                <a:spcPct val="150000"/>
              </a:lnSpc>
              <a:buNone/>
            </a:pPr>
            <a:r>
              <a:rPr lang="ru-RU" sz="2000" dirty="0" smtClean="0"/>
              <a:t>Самая главная проблема - это температура, а именно, соблюдать всегда инструкцию производителя на упаковке. Никогда не запекать полимерную глину при температуре выше той , которая указана на упаковке производителем.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143536" cy="78584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Изготовление бусин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14620"/>
            <a:ext cx="3810000" cy="298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000240"/>
            <a:ext cx="35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n/>
                <a:solidFill>
                  <a:schemeClr val="accent3"/>
                </a:solidFill>
              </a:rPr>
              <a:t>Запекание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 бусин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4143380"/>
            <a:ext cx="4214842" cy="25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23\Мои документы\фото\рукоделие\biser.info_803475965469bbdbf0a5a7_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23\Мои документы\фото\рукоделие\biser.info_576573345469bc1d930b64_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643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Смешивани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полимерной глины 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472482"/>
            <a:ext cx="3571901" cy="302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86166"/>
            <a:ext cx="3286148" cy="271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0001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Изготовление цветка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857232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857232"/>
            <a:ext cx="2881938" cy="216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857232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500306"/>
            <a:ext cx="3214710" cy="312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28596" y="1071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1071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60" y="1071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2198" y="38576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7554" y="28574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0001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Изготовление розы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000108"/>
            <a:ext cx="8402534" cy="546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</TotalTime>
  <Words>302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Мастер-класс  для педагогов «Секреты  полимерной глины»</vt:lpstr>
      <vt:lpstr>Цели :</vt:lpstr>
      <vt:lpstr>Полимерная глина</vt:lpstr>
      <vt:lpstr>Инструменты и приспособления</vt:lpstr>
      <vt:lpstr>Этапы работы</vt:lpstr>
      <vt:lpstr>Изготовление бусин</vt:lpstr>
      <vt:lpstr>Слайд 7</vt:lpstr>
      <vt:lpstr>Изготовление цветка</vt:lpstr>
      <vt:lpstr>Изготовление розы</vt:lpstr>
      <vt:lpstr>Слайд 10</vt:lpstr>
      <vt:lpstr>Слайд 11</vt:lpstr>
      <vt:lpstr>Брошь</vt:lpstr>
      <vt:lpstr>Колье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Полимерная глина</dc:title>
  <dc:creator>111</dc:creator>
  <cp:lastModifiedBy>Admin</cp:lastModifiedBy>
  <cp:revision>48</cp:revision>
  <dcterms:created xsi:type="dcterms:W3CDTF">2011-03-29T18:39:13Z</dcterms:created>
  <dcterms:modified xsi:type="dcterms:W3CDTF">2015-03-26T16:48:24Z</dcterms:modified>
</cp:coreProperties>
</file>