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70" r:id="rId7"/>
    <p:sldId id="269" r:id="rId8"/>
    <p:sldId id="259" r:id="rId9"/>
    <p:sldId id="260" r:id="rId10"/>
    <p:sldId id="263" r:id="rId11"/>
    <p:sldId id="266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8D7D55-7561-4D65-BBF7-33955C4D2524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9D029-D506-49E4-AB01-E731D11DF6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458200" cy="2500330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и методы организации внеклассной деятельности обучающихся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286256"/>
            <a:ext cx="405765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rgbClr val="00B0F0"/>
                </a:solidFill>
              </a:rPr>
              <a:t>Выполнила </a:t>
            </a:r>
            <a:r>
              <a:rPr lang="ru-RU" sz="2400" dirty="0" err="1" smtClean="0">
                <a:solidFill>
                  <a:srgbClr val="00B0F0"/>
                </a:solidFill>
              </a:rPr>
              <a:t>Байзель</a:t>
            </a:r>
            <a:r>
              <a:rPr lang="ru-RU" sz="2400" dirty="0" smtClean="0">
                <a:solidFill>
                  <a:srgbClr val="00B0F0"/>
                </a:solidFill>
              </a:rPr>
              <a:t> Н.Г.,</a:t>
            </a:r>
          </a:p>
          <a:p>
            <a:pPr algn="l"/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>
                <a:solidFill>
                  <a:srgbClr val="00B0F0"/>
                </a:solidFill>
              </a:rPr>
              <a:t>у</a:t>
            </a:r>
            <a:r>
              <a:rPr lang="ru-RU" sz="2400" dirty="0" smtClean="0">
                <a:solidFill>
                  <a:srgbClr val="00B0F0"/>
                </a:solidFill>
              </a:rPr>
              <a:t>читель технологии МБОУ</a:t>
            </a:r>
          </a:p>
          <a:p>
            <a:pPr algn="l"/>
            <a:r>
              <a:rPr lang="ru-RU" sz="2400" dirty="0" smtClean="0">
                <a:solidFill>
                  <a:srgbClr val="00B0F0"/>
                </a:solidFill>
              </a:rPr>
              <a:t> «</a:t>
            </a:r>
            <a:r>
              <a:rPr lang="ru-RU" sz="2400" dirty="0" err="1" smtClean="0">
                <a:solidFill>
                  <a:srgbClr val="00B0F0"/>
                </a:solidFill>
              </a:rPr>
              <a:t>Самофаловская</a:t>
            </a:r>
            <a:r>
              <a:rPr lang="ru-RU" sz="2400" dirty="0" smtClean="0">
                <a:solidFill>
                  <a:srgbClr val="00B0F0"/>
                </a:solidFill>
              </a:rPr>
              <a:t> СОШ»</a:t>
            </a:r>
          </a:p>
          <a:p>
            <a:pPr algn="l"/>
            <a:r>
              <a:rPr lang="ru-RU" dirty="0" err="1" smtClean="0">
                <a:solidFill>
                  <a:srgbClr val="00B0F0"/>
                </a:solidFill>
              </a:rPr>
              <a:t>Городищенского</a:t>
            </a:r>
            <a:r>
              <a:rPr lang="ru-RU" dirty="0" smtClean="0">
                <a:solidFill>
                  <a:srgbClr val="00B0F0"/>
                </a:solidFill>
              </a:rPr>
              <a:t> района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5" descr="C:\Documents and Settings\123\Мои документы\школа\DCIM\101MSDCF\DSC05298.JPG"/>
          <p:cNvPicPr>
            <a:picLocks noChangeAspect="1" noChangeArrowheads="1"/>
          </p:cNvPicPr>
          <p:nvPr/>
        </p:nvPicPr>
        <p:blipFill>
          <a:blip r:embed="rId2" cstate="screen"/>
          <a:srcRect l="-2679"/>
          <a:stretch>
            <a:fillRect/>
          </a:stretch>
        </p:blipFill>
        <p:spPr bwMode="auto">
          <a:xfrm>
            <a:off x="5996619" y="1285860"/>
            <a:ext cx="3147381" cy="3286148"/>
          </a:xfrm>
          <a:prstGeom prst="rect">
            <a:avLst/>
          </a:prstGeom>
          <a:noFill/>
        </p:spPr>
      </p:pic>
      <p:pic>
        <p:nvPicPr>
          <p:cNvPr id="5" name="Picture 16" descr="C:\Documents and Settings\123\Мои документы\школа\DCIM\101MSDCF\DSC05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143272" cy="3714776"/>
          </a:xfrm>
          <a:prstGeom prst="rect">
            <a:avLst/>
          </a:prstGeom>
          <a:noFill/>
        </p:spPr>
      </p:pic>
      <p:pic>
        <p:nvPicPr>
          <p:cNvPr id="6" name="Picture 11" descr="C:\Documents and Settings\123\Мои документы\школа\фото школа\фото неделя технологии\2012 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913" y="2965209"/>
            <a:ext cx="3952665" cy="360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23\Мои документы\школа\фото школа\день поселка2013\2013 осень 0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000240"/>
            <a:ext cx="5964237" cy="447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выставки</a:t>
            </a:r>
            <a:endParaRPr lang="ru-RU" dirty="0"/>
          </a:p>
        </p:txBody>
      </p:sp>
      <p:pic>
        <p:nvPicPr>
          <p:cNvPr id="4098" name="Picture 2" descr="C:\Documents and Settings\123\Мои документы\школа\фото школа\день поселка2013\2013 осень 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142984"/>
            <a:ext cx="7275677" cy="5456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/>
          <a:lstStyle/>
          <a:p>
            <a:pPr algn="ctr"/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123\Мои документы\школа\рукоделие\2013-2 3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893763"/>
            <a:ext cx="4473575" cy="560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123\Мои документы\школа\фото школа\фото проект школьн двор\фото защиты\DSC038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6762" y="1192213"/>
            <a:ext cx="7430014" cy="5573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C:\Documents and Settings\123\Мои документы\школа\фото школа\фото неделя технологии\2013-2 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994897" cy="49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285729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Театрализованные представления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123\Мои документы\школа\DCIM\101MSDCF\DSC0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143799" cy="5358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/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C:\Documents and Settings\123\Мои документы\школа\фото школа\фото неделя технологии\2012 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28228"/>
            <a:ext cx="7505698" cy="562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/>
          <a:lstStyle/>
          <a:p>
            <a:pPr algn="ctr"/>
            <a:r>
              <a:rPr lang="ru-RU" dirty="0" smtClean="0"/>
              <a:t>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38328"/>
            <a:ext cx="8191670" cy="58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123\Мои документы\школа\фото школа\фото неделя технологии\2012 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192213"/>
            <a:ext cx="6696101" cy="502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1026" name="Picture 2" descr="C:\Documents and Settings\123\Мои документы\школа\фото школа\фото неделя технологии\2012 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940952"/>
            <a:ext cx="7889397" cy="5917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выставки</a:t>
            </a:r>
            <a:endParaRPr lang="ru-RU" dirty="0"/>
          </a:p>
        </p:txBody>
      </p:sp>
      <p:pic>
        <p:nvPicPr>
          <p:cNvPr id="4" name="Picture 9" descr="C:\Documents and Settings\123\Мои документы\школа\фото школа\фото неделя технологии\2013-2 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59" y="1071546"/>
            <a:ext cx="7225203" cy="5415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pPr algn="ctr"/>
            <a:r>
              <a:rPr lang="ru-RU" dirty="0" smtClean="0"/>
              <a:t>выставки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C:\Documents and Settings\123\Мои документы\школа\DCIM\101MSDCF\DSC0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143800" cy="5358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35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Формы и методы организации внеклассной деятельности обучающихся</vt:lpstr>
      <vt:lpstr>Слайд 2</vt:lpstr>
      <vt:lpstr>Слайд 3</vt:lpstr>
      <vt:lpstr>конкурсы</vt:lpstr>
      <vt:lpstr>викторины</vt:lpstr>
      <vt:lpstr>экскурсии</vt:lpstr>
      <vt:lpstr>экскурсии</vt:lpstr>
      <vt:lpstr>выставки</vt:lpstr>
      <vt:lpstr>выставки</vt:lpstr>
      <vt:lpstr>выставки</vt:lpstr>
      <vt:lpstr>Выставки </vt:lpstr>
      <vt:lpstr>выставки</vt:lpstr>
      <vt:lpstr>проекты</vt:lpstr>
      <vt:lpstr>проекты</vt:lpstr>
    </vt:vector>
  </TitlesOfParts>
  <Company>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6</cp:revision>
  <dcterms:created xsi:type="dcterms:W3CDTF">2014-03-24T17:47:45Z</dcterms:created>
  <dcterms:modified xsi:type="dcterms:W3CDTF">2015-03-26T17:37:30Z</dcterms:modified>
</cp:coreProperties>
</file>