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6" r:id="rId2"/>
    <p:sldId id="277" r:id="rId3"/>
    <p:sldId id="271" r:id="rId4"/>
    <p:sldId id="261" r:id="rId5"/>
    <p:sldId id="262" r:id="rId6"/>
    <p:sldId id="263" r:id="rId7"/>
    <p:sldId id="285" r:id="rId8"/>
    <p:sldId id="265" r:id="rId9"/>
    <p:sldId id="266" r:id="rId10"/>
    <p:sldId id="268" r:id="rId11"/>
    <p:sldId id="269" r:id="rId12"/>
    <p:sldId id="270" r:id="rId13"/>
    <p:sldId id="278" r:id="rId14"/>
    <p:sldId id="257" r:id="rId15"/>
    <p:sldId id="281" r:id="rId16"/>
    <p:sldId id="267" r:id="rId17"/>
    <p:sldId id="272" r:id="rId18"/>
    <p:sldId id="286" r:id="rId19"/>
    <p:sldId id="273" r:id="rId20"/>
    <p:sldId id="287" r:id="rId21"/>
    <p:sldId id="279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B0E"/>
    <a:srgbClr val="1A56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yummybook.ru/catalog/recept/struchkovaya-fasol-po-meksikanski-blyuda-iz-ovoschej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yummybook.ru/catalog/recept/sup-chili-kon-karn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144616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Мы живем не для того, чтобы есть,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едим для того, чтобы жить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».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Сократ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52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Р</a:t>
            </a:r>
            <a:r>
              <a:rPr lang="ru-RU" sz="4400" b="1" dirty="0" smtClean="0">
                <a:solidFill>
                  <a:srgbClr val="C00000"/>
                </a:solidFill>
              </a:rPr>
              <a:t>оллы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Особенности нац. кухни\2 команда\фото национальной кухни\японская кузня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867" y="1527175"/>
            <a:ext cx="608975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232490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Морепродукты, рыба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G:\Особенности нац. кухни\2 команда\фото национальной кухни\японская кухня.jpg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716" y="1527175"/>
            <a:ext cx="59820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47013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Японский суп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796943" cy="434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241369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Зеленый чай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924" y="1556792"/>
            <a:ext cx="49530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7366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1500174"/>
            <a:ext cx="4040188" cy="73297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Д</a:t>
            </a:r>
            <a:r>
              <a:rPr lang="ru-RU" dirty="0" smtClean="0">
                <a:solidFill>
                  <a:srgbClr val="FFFF00"/>
                </a:solidFill>
              </a:rPr>
              <a:t>остоинства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Недостатки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Её основу составляют богатые белками соевые продукты, рыба, овощи,  мучные изделия и рис. Блюда японской кухни содержат очень  мало жира</a:t>
            </a:r>
            <a:r>
              <a:rPr lang="en-US" sz="2400" dirty="0" smtClean="0"/>
              <a:t>;</a:t>
            </a:r>
            <a:r>
              <a:rPr lang="ru-RU" sz="2400" dirty="0" smtClean="0"/>
              <a:t> морские водоросли, широко используемые  в этой кухне ,  богаты  микроэлементами. 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Недостатком следует считать злоупотребление солью.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4400" cy="75895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Японская кухня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21B0E"/>
                </a:solidFill>
              </a:rPr>
              <a:t>Роллы из свежего огурца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21B0E"/>
                </a:solidFill>
              </a:rPr>
              <a:t>с красной икрой</a:t>
            </a:r>
            <a:endParaRPr lang="ru-RU" sz="2400" b="1" dirty="0">
              <a:solidFill>
                <a:srgbClr val="C21B0E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Ингредиенты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r>
              <a:rPr lang="ru-RU" dirty="0"/>
              <a:t>300 г отварного риса</a:t>
            </a:r>
          </a:p>
          <a:p>
            <a:pPr lvl="0"/>
            <a:r>
              <a:rPr lang="ru-RU" dirty="0"/>
              <a:t>3 огурца</a:t>
            </a:r>
          </a:p>
          <a:p>
            <a:pPr lvl="0"/>
            <a:r>
              <a:rPr lang="ru-RU" dirty="0"/>
              <a:t>150 г красной икры</a:t>
            </a:r>
          </a:p>
          <a:p>
            <a:pPr lvl="0"/>
            <a:r>
              <a:rPr lang="ru-RU" dirty="0"/>
              <a:t>50 г зелени</a:t>
            </a:r>
          </a:p>
          <a:p>
            <a:pPr lvl="0"/>
            <a:r>
              <a:rPr lang="ru-RU" dirty="0"/>
              <a:t>соевым соусом, </a:t>
            </a:r>
            <a:r>
              <a:rPr lang="ru-RU" dirty="0" err="1"/>
              <a:t>васаби</a:t>
            </a:r>
            <a:r>
              <a:rPr lang="ru-RU" dirty="0"/>
              <a:t>, маринованным имбирем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dirty="0">
                <a:solidFill>
                  <a:srgbClr val="00B050"/>
                </a:solidFill>
              </a:rPr>
              <a:t>Способ приготовления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r>
              <a:rPr lang="ru-RU" dirty="0"/>
              <a:t>Огурец порезать вдоль на тонкие пластинки и свернуть их в роллы.</a:t>
            </a:r>
          </a:p>
          <a:p>
            <a:pPr lvl="0"/>
            <a:r>
              <a:rPr lang="ru-RU" dirty="0"/>
              <a:t>Наполнить роллы до 2/3 рисом (влажными руками).</a:t>
            </a:r>
          </a:p>
          <a:p>
            <a:pPr lvl="0"/>
            <a:r>
              <a:rPr lang="ru-RU" dirty="0"/>
              <a:t>Сверху выложить красную икру.</a:t>
            </a:r>
          </a:p>
          <a:p>
            <a:pPr lvl="0"/>
            <a:r>
              <a:rPr lang="ru-RU" dirty="0"/>
              <a:t> Уложить на тарелку.</a:t>
            </a:r>
          </a:p>
          <a:p>
            <a:pPr lvl="0"/>
            <a:r>
              <a:rPr lang="ru-RU" dirty="0"/>
              <a:t>Украсить зеленью укропа или петрушки.</a:t>
            </a:r>
          </a:p>
          <a:p>
            <a:pPr lvl="0"/>
            <a:r>
              <a:rPr lang="ru-RU" dirty="0"/>
              <a:t>Подавать с соевым соусом, </a:t>
            </a:r>
            <a:r>
              <a:rPr lang="ru-RU" dirty="0" err="1"/>
              <a:t>васаби</a:t>
            </a:r>
            <a:r>
              <a:rPr lang="ru-RU" dirty="0"/>
              <a:t>, маринованным имбирем.</a:t>
            </a:r>
          </a:p>
          <a:p>
            <a:endParaRPr lang="ru-RU" dirty="0"/>
          </a:p>
        </p:txBody>
      </p:sp>
      <p:pic>
        <p:nvPicPr>
          <p:cNvPr id="5" name="Объект 4" descr="http://gotovim-doma.ru/forum/files/d/a8/da8ce4886be0fb41c6be44111aa67257_1138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038600" cy="3261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502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56855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Мексиканская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кухня.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Традиционные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мексиканские 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блюда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12565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Суп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G:\Особенности нац. кухни\2 команда\фото национальной кухни\мексиканская кухня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27175"/>
            <a:ext cx="518457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41718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Стручковая фасоль </a:t>
            </a:r>
            <a:r>
              <a:rPr lang="ru-RU" sz="3600" b="1" dirty="0" err="1" smtClean="0"/>
              <a:t>по-мексикански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тручковая фасоль по-мексикански">
            <a:hlinkClick r:id="rId2" tooltip="&quot;Стручковая фасоль по-мексикански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643050"/>
            <a:ext cx="6286544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</a:rPr>
              <a:t>Буррито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G:\Особенности нац. кухни\2 команда\фото национальной кухни\мексиканская кухня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06494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534400" cy="28803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Русская кухня.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Традиционные русские 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блюда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3357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Чили Кон </a:t>
            </a:r>
            <a:r>
              <a:rPr lang="ru-RU" sz="4000" b="1" dirty="0" err="1" smtClean="0"/>
              <a:t>К</a:t>
            </a:r>
            <a:r>
              <a:rPr lang="ru-RU" sz="4000" b="1" dirty="0" err="1" smtClean="0"/>
              <a:t>арне</a:t>
            </a:r>
            <a:endParaRPr lang="ru-RU" sz="4000" b="1" dirty="0"/>
          </a:p>
        </p:txBody>
      </p:sp>
      <p:pic>
        <p:nvPicPr>
          <p:cNvPr id="4" name="Содержимое 3" descr="Чили Кон Карне">
            <a:hlinkClick r:id="rId2" tooltip="&quot;Чили Кон Карне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643050"/>
            <a:ext cx="6786610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shred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Шоколадный мусс с корицей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68477" cy="47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461348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Достоинства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Недостатки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Основные блюда – рис, злаковые, бобы и жареные цыплята- жира содержат мало, салаты и маниока богаты жирами, но жиры эти по преимуществу  мононенасыщенные. 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Следует  учитывать высокое содержание жиров в поджариваемых с салом  бобах  и в «</a:t>
            </a:r>
            <a:r>
              <a:rPr lang="ru-RU" sz="2400" dirty="0" err="1" smtClean="0"/>
              <a:t>буррито</a:t>
            </a:r>
            <a:r>
              <a:rPr lang="ru-RU" sz="2400" dirty="0" smtClean="0"/>
              <a:t>» из говядины с сыром и сметаной. В приготовлении часто используется жгучий красный перец.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Мексиканская кухня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3256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Мексиканский  десерт                                 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843482"/>
          </a:xfrm>
        </p:spPr>
        <p:txBody>
          <a:bodyPr>
            <a:normAutofit fontScale="40000" lnSpcReduction="20000"/>
          </a:bodyPr>
          <a:lstStyle/>
          <a:p>
            <a:r>
              <a:rPr lang="ru-RU" sz="2900" b="1" dirty="0" smtClean="0">
                <a:solidFill>
                  <a:srgbClr val="00B050"/>
                </a:solidFill>
              </a:rPr>
              <a:t>Ингредиенты</a:t>
            </a:r>
            <a:endParaRPr lang="ru-RU" sz="2900" dirty="0" smtClean="0">
              <a:solidFill>
                <a:srgbClr val="00B050"/>
              </a:solidFill>
            </a:endParaRPr>
          </a:p>
          <a:p>
            <a:r>
              <a:rPr lang="ru-RU" sz="2900" dirty="0" smtClean="0"/>
              <a:t>Желток яичный -3шт.</a:t>
            </a:r>
          </a:p>
          <a:p>
            <a:r>
              <a:rPr lang="ru-RU" sz="2900" dirty="0" smtClean="0"/>
              <a:t>Сахар - 2ст. л.</a:t>
            </a:r>
          </a:p>
          <a:p>
            <a:r>
              <a:rPr lang="ru-RU" sz="2900" dirty="0" smtClean="0"/>
              <a:t>Крахмал -2ст. л.</a:t>
            </a:r>
          </a:p>
          <a:p>
            <a:r>
              <a:rPr lang="ru-RU" sz="2900" dirty="0" smtClean="0"/>
              <a:t>Молоко - 2стак.</a:t>
            </a:r>
          </a:p>
          <a:p>
            <a:r>
              <a:rPr lang="ru-RU" sz="2900" dirty="0" smtClean="0"/>
              <a:t>Вермишель - 200г.</a:t>
            </a:r>
          </a:p>
          <a:p>
            <a:r>
              <a:rPr lang="ru-RU" sz="2900" dirty="0" smtClean="0"/>
              <a:t>Сливки - 4 ст. л.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B050"/>
                </a:solidFill>
              </a:rPr>
              <a:t>Способ приготовления</a:t>
            </a:r>
            <a:endParaRPr lang="ru-RU" sz="29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900" dirty="0" smtClean="0"/>
              <a:t>        Хорошенько взбейте желтки с сахаром. Крахмал разведите в стакане холодного молока и добавьте его ко взбитым сливкам с сахаром желтками. Вскипятите оставшееся молоко и осторожно, понемногу влейте его в яичную массу, продолжайте всё это взбивать на водяной бане до тех пор, пока масса не загустеет. Прикройте крышкой, сделайте огонь минимальным и оставьте на водяной бане ещё 20 минут. Масса должна получится воздушной. Сварите вермишель, слейте, положите в салатницу, залейте взбитыми сливками, а затем горячей </a:t>
            </a:r>
            <a:r>
              <a:rPr lang="ru-RU" sz="2900" dirty="0" err="1" smtClean="0"/>
              <a:t>пудинговой</a:t>
            </a:r>
            <a:r>
              <a:rPr lang="ru-RU" sz="2900" dirty="0" smtClean="0"/>
              <a:t> массой. Когда блюдо остынет, поставьте в холодильник на 2 - 3 часа. Перед подачей на стол украсить ягодами.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000527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43943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ЩИ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118" y="1556792"/>
            <a:ext cx="64103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58502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КАША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G:\Особенности нац. кухни\2 команда\фото национальной кухни\мексиканская кухня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504610"/>
            <a:ext cx="6310270" cy="473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239568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Пироги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G:\Особенности нац. кухни\2 команда\фото национальной кухни\русская национальная кухня.jp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65936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60003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Блины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Особенности нац. кухни\2 команда\фото национальной кухни\русская кухня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104455" cy="46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478238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Достоинства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Недостатки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Основу составляют грибы, рыба, овощи (огурцы, капуста, редька, свекла, лук, чеснок). Широко применяются мясные блюда (жаркое, студень, гуляш), молоко, масло, сметана. Популярны каши с добавлением мёда.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В рационе много мучных изделий (хлеба).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Русская кухня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0869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865712"/>
          </a:xfrm>
        </p:spPr>
        <p:txBody>
          <a:bodyPr>
            <a:normAutofit fontScale="70000" lnSpcReduction="20000"/>
          </a:bodyPr>
          <a:lstStyle/>
          <a:p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Ингредиенты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ru-RU" sz="1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кг мяса (свинины, говядины, можно курицы)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кг картофеля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 г моркови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 г лука 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ст. л. томатной пасты или кетчупа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растительное масло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соль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перец</a:t>
            </a:r>
          </a:p>
          <a:p>
            <a:pPr marL="0" indent="0">
              <a:buNone/>
            </a:pPr>
            <a:endParaRPr lang="ru-RU" sz="1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Способ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приготовления</a:t>
            </a:r>
          </a:p>
          <a:p>
            <a:endParaRPr lang="ru-RU" sz="1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Лук мелко порезать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Морковь натереть на крупной терке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Мясо нарезать небольшими кусочками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Лук поджарить на растительном масле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Добавить морковь, немного обжарить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Добавить мясо, посолить , поперчить, немного обжарить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Добавить томатную пасту, жарить около 20 минут, снять с огня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Картофель почистить, нарезать кубиками или брусочками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Обжарить картофель до полуготовности на растительном масле, посолить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горшочки выложить картофель, сверху выложить мясо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Накрыть крышечку и поставить в духовку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Тушить до готовности при температуре 180 градусов</a:t>
            </a:r>
          </a:p>
          <a:p>
            <a:endParaRPr lang="ru-RU" sz="1400" b="1" dirty="0"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4"/>
                </a:solidFill>
              </a:rPr>
              <a:t/>
            </a:r>
            <a:br>
              <a:rPr lang="ru-RU" sz="3600" b="1" dirty="0" smtClean="0">
                <a:solidFill>
                  <a:schemeClr val="accent4"/>
                </a:solidFill>
              </a:rPr>
            </a:br>
            <a:r>
              <a:rPr lang="ru-RU" sz="3600" b="1" dirty="0">
                <a:solidFill>
                  <a:schemeClr val="accent4"/>
                </a:solidFill>
              </a:rPr>
              <a:t/>
            </a:r>
            <a:br>
              <a:rPr lang="ru-RU" sz="3600" b="1" dirty="0">
                <a:solidFill>
                  <a:schemeClr val="accent4"/>
                </a:solidFill>
              </a:rPr>
            </a:br>
            <a:r>
              <a:rPr lang="ru-RU" sz="3600" b="1" dirty="0" smtClean="0">
                <a:solidFill>
                  <a:schemeClr val="accent4"/>
                </a:solidFill>
              </a:rPr>
              <a:t/>
            </a:r>
            <a:br>
              <a:rPr lang="ru-RU" sz="3600" b="1" dirty="0" smtClean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/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Картошка с мясом в горшочках</a:t>
            </a:r>
            <a:endParaRPr lang="ru-RU" sz="3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6" descr="http://static.eva.ru/eva/240000-250000/246486/article-images/1267711621100.jpe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10445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4041531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20851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Японская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кухня.</a:t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Традиционные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японские 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блюда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095309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FC000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179</TotalTime>
  <Words>426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  «Мы живем не для того, чтобы есть,  а едим для того, чтобы жить».  Сократ </vt:lpstr>
      <vt:lpstr>Русская кухня.  Традиционные русские  блюда</vt:lpstr>
      <vt:lpstr>ЩИ</vt:lpstr>
      <vt:lpstr>КАША</vt:lpstr>
      <vt:lpstr>Пироги</vt:lpstr>
      <vt:lpstr>Блины</vt:lpstr>
      <vt:lpstr>Русская кухня</vt:lpstr>
      <vt:lpstr>    Картошка с мясом в горшочках</vt:lpstr>
      <vt:lpstr>Японская кухня.  Традиционные японские  блюда</vt:lpstr>
      <vt:lpstr>Роллы</vt:lpstr>
      <vt:lpstr>Морепродукты, рыба</vt:lpstr>
      <vt:lpstr>Японский суп</vt:lpstr>
      <vt:lpstr>Зеленый чай</vt:lpstr>
      <vt:lpstr>Японская кухня</vt:lpstr>
      <vt:lpstr>Роллы из свежего огурца с красной икрой</vt:lpstr>
      <vt:lpstr>Мексиканская кухня.  Традиционные мексиканские  блюда</vt:lpstr>
      <vt:lpstr>Суп</vt:lpstr>
      <vt:lpstr>Стручковая фасоль по-мексикански</vt:lpstr>
      <vt:lpstr>Буррито</vt:lpstr>
      <vt:lpstr>Чили Кон Карне</vt:lpstr>
      <vt:lpstr>Шоколадный мусс с корицей</vt:lpstr>
      <vt:lpstr>Мексиканская кухня</vt:lpstr>
      <vt:lpstr>Мексиканский  десерт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Мексиканская кухня</dc:title>
  <cp:lastModifiedBy>Admin</cp:lastModifiedBy>
  <cp:revision>32</cp:revision>
  <dcterms:modified xsi:type="dcterms:W3CDTF">2013-03-19T14:41:47Z</dcterms:modified>
</cp:coreProperties>
</file>