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365" autoAdjust="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6E25A4-A241-4892-8280-ADE6855AF86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33FFB9-3F1A-4144-8159-0A6E00E5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0"/>
            <a:ext cx="7386646" cy="30718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  <a:t/>
            </a:r>
            <a:br>
              <a:rPr lang="ru-RU" sz="32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</a:br>
            <a:r>
              <a:rPr lang="ru-RU" sz="32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  <a:t/>
            </a:r>
            <a:br>
              <a:rPr lang="ru-RU" sz="32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</a:br>
            <a:r>
              <a:rPr lang="ru-RU" sz="49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  <a:t>Мастер – класс</a:t>
            </a:r>
            <a:br>
              <a:rPr lang="ru-RU" sz="49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</a:br>
            <a:r>
              <a:rPr lang="ru-RU" sz="49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  <a:t> «</a:t>
            </a:r>
            <a:r>
              <a:rPr lang="ru-RU" sz="4900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  <a:t>Снеговичек</a:t>
            </a:r>
            <a:r>
              <a:rPr lang="ru-RU" sz="49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  <a:t>»</a:t>
            </a:r>
            <a:r>
              <a:rPr lang="ru-RU" sz="32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  <a:t/>
            </a:r>
            <a:br>
              <a:rPr lang="ru-RU" sz="32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EFE403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071942"/>
            <a:ext cx="6172200" cy="230298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  <a:r>
              <a:rPr lang="en-US" dirty="0" smtClean="0"/>
              <a:t> </a:t>
            </a:r>
            <a:r>
              <a:rPr lang="ru-RU" dirty="0" err="1" smtClean="0"/>
              <a:t>Лутфуллина</a:t>
            </a:r>
            <a:r>
              <a:rPr lang="ru-RU" dirty="0" smtClean="0"/>
              <a:t> </a:t>
            </a:r>
            <a:r>
              <a:rPr lang="ru-RU" dirty="0" err="1" smtClean="0"/>
              <a:t>Алсу</a:t>
            </a:r>
            <a:r>
              <a:rPr lang="ru-RU" dirty="0" smtClean="0"/>
              <a:t> </a:t>
            </a:r>
            <a:r>
              <a:rPr lang="ru-RU" dirty="0" err="1" smtClean="0"/>
              <a:t>Раисовна</a:t>
            </a:r>
            <a:r>
              <a:rPr lang="en-US" dirty="0" smtClean="0"/>
              <a:t> </a:t>
            </a:r>
            <a:r>
              <a:rPr lang="ru-RU" dirty="0" smtClean="0"/>
              <a:t>учитель изобразительного искусства и технологии МБОУ « </a:t>
            </a:r>
            <a:r>
              <a:rPr lang="ru-RU" dirty="0" err="1" smtClean="0"/>
              <a:t>Тлянче</a:t>
            </a:r>
            <a:r>
              <a:rPr lang="ru-RU" dirty="0" smtClean="0"/>
              <a:t> -</a:t>
            </a:r>
            <a:r>
              <a:rPr lang="ru-RU" dirty="0" err="1" smtClean="0"/>
              <a:t>Тамакской</a:t>
            </a:r>
            <a:r>
              <a:rPr lang="ru-RU" dirty="0" smtClean="0"/>
              <a:t>  СОШ имени Героя Советского Союза </a:t>
            </a:r>
            <a:r>
              <a:rPr lang="ru-RU" dirty="0" err="1" smtClean="0"/>
              <a:t>Н.Х.Шарипова</a:t>
            </a:r>
            <a:r>
              <a:rPr lang="ru-RU" dirty="0" smtClean="0"/>
              <a:t>»  </a:t>
            </a:r>
            <a:r>
              <a:rPr lang="ru-RU" dirty="0" err="1" smtClean="0"/>
              <a:t>Тукаевского</a:t>
            </a:r>
            <a:r>
              <a:rPr lang="ru-RU" dirty="0" smtClean="0"/>
              <a:t> района Республики Татарстан</a:t>
            </a:r>
            <a:endParaRPr lang="ru-RU" dirty="0"/>
          </a:p>
        </p:txBody>
      </p:sp>
      <p:pic>
        <p:nvPicPr>
          <p:cNvPr id="4" name="Picture 2" descr="C:\Users\Алсу\Desktop\Новая папка (9)\IMG_2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25003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6431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Материалы для работы: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салфетка, клей, газета, картон или меленькая ведерка, цветная бумага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user\Desktop\юсупова (9)\IMG_1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3429024" cy="257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юсупова (9)\IMG_1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86058"/>
            <a:ext cx="4667037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Инструмент:</a:t>
            </a:r>
            <a:br>
              <a:rPr lang="ru-RU" dirty="0" smtClean="0"/>
            </a:br>
            <a:r>
              <a:rPr lang="ru-RU" dirty="0" smtClean="0"/>
              <a:t> стиплер, нитки, ножницы.</a:t>
            </a:r>
            <a:endParaRPr lang="ru-RU" dirty="0"/>
          </a:p>
        </p:txBody>
      </p:sp>
      <p:pic>
        <p:nvPicPr>
          <p:cNvPr id="6146" name="Picture 2" descr="C:\Users\user\Desktop\юсупова (9)\IMG_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400798" cy="480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Теперь приступим к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Сначала мы собираем основу снеговика.</a:t>
            </a:r>
            <a:endParaRPr lang="ru-RU" dirty="0"/>
          </a:p>
        </p:txBody>
      </p:sp>
      <p:pic>
        <p:nvPicPr>
          <p:cNvPr id="7170" name="Picture 2" descr="C:\Users\user\Desktop\юсупова (9)\IMG_1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2714644" cy="203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user\Desktop\юсупова (9)\IMG_1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00306"/>
            <a:ext cx="3346266" cy="250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юсупова (9)\IMG_1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143116"/>
            <a:ext cx="3357586" cy="2518322"/>
          </a:xfrm>
          <a:prstGeom prst="rect">
            <a:avLst/>
          </a:prstGeom>
          <a:noFill/>
        </p:spPr>
      </p:pic>
      <p:pic>
        <p:nvPicPr>
          <p:cNvPr id="7173" name="Picture 5" descr="L:\юсупова (9)\IMG_1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357694"/>
            <a:ext cx="2928958" cy="2196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567642" cy="6045348"/>
          </a:xfrm>
        </p:spPr>
        <p:txBody>
          <a:bodyPr/>
          <a:lstStyle/>
          <a:p>
            <a:r>
              <a:rPr lang="ru-RU" dirty="0" smtClean="0"/>
              <a:t>Затем делаем цветы из салфеток, выполняя определенные действия.                     1.                                                                                         2.                                3.                                                                                                        444444444444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6.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4.                                   5.</a:t>
            </a:r>
            <a:endParaRPr lang="ru-RU" dirty="0"/>
          </a:p>
        </p:txBody>
      </p:sp>
      <p:pic>
        <p:nvPicPr>
          <p:cNvPr id="8194" name="Picture 2" descr="L:\юсупова (9)\IMG_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857232"/>
            <a:ext cx="2143108" cy="1607415"/>
          </a:xfrm>
          <a:prstGeom prst="rect">
            <a:avLst/>
          </a:prstGeom>
          <a:noFill/>
        </p:spPr>
      </p:pic>
      <p:pic>
        <p:nvPicPr>
          <p:cNvPr id="8195" name="Picture 3" descr="L:\юсупова (9)\IMG_1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2286016" cy="1714602"/>
          </a:xfrm>
          <a:prstGeom prst="rect">
            <a:avLst/>
          </a:prstGeom>
          <a:noFill/>
        </p:spPr>
      </p:pic>
      <p:pic>
        <p:nvPicPr>
          <p:cNvPr id="8196" name="Picture 4" descr="L:\юсупова (9)\IMG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71613"/>
            <a:ext cx="2286016" cy="1714602"/>
          </a:xfrm>
          <a:prstGeom prst="rect">
            <a:avLst/>
          </a:prstGeom>
          <a:noFill/>
        </p:spPr>
      </p:pic>
      <p:pic>
        <p:nvPicPr>
          <p:cNvPr id="8197" name="Picture 5" descr="L:\юсупова (9)\IMG_1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14818"/>
            <a:ext cx="2285984" cy="1714578"/>
          </a:xfrm>
          <a:prstGeom prst="rect">
            <a:avLst/>
          </a:prstGeom>
          <a:noFill/>
        </p:spPr>
      </p:pic>
      <p:pic>
        <p:nvPicPr>
          <p:cNvPr id="8198" name="Picture 6" descr="L:\юсупова (9)\IMG_19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214818"/>
            <a:ext cx="2571768" cy="1714512"/>
          </a:xfrm>
          <a:prstGeom prst="rect">
            <a:avLst/>
          </a:prstGeom>
          <a:noFill/>
        </p:spPr>
      </p:pic>
      <p:pic>
        <p:nvPicPr>
          <p:cNvPr id="8199" name="Picture 7" descr="L:\юсупова (9)\IMG_19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928934"/>
            <a:ext cx="228589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Клеим цветы на основу добавляем остальные детали и …</a:t>
            </a:r>
            <a:endParaRPr lang="ru-RU" dirty="0"/>
          </a:p>
        </p:txBody>
      </p:sp>
      <p:pic>
        <p:nvPicPr>
          <p:cNvPr id="10242" name="Picture 2" descr="L:\юсупова (9)\IMG_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625659" cy="2719387"/>
          </a:xfrm>
          <a:prstGeom prst="rect">
            <a:avLst/>
          </a:prstGeom>
          <a:noFill/>
        </p:spPr>
      </p:pic>
      <p:pic>
        <p:nvPicPr>
          <p:cNvPr id="10243" name="Picture 3" descr="L:\юсупова (9)\IMG_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928934"/>
            <a:ext cx="4741932" cy="3556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Собираем снеговика</a:t>
            </a:r>
            <a:endParaRPr lang="ru-RU" dirty="0"/>
          </a:p>
        </p:txBody>
      </p:sp>
      <p:pic>
        <p:nvPicPr>
          <p:cNvPr id="2050" name="Picture 2" descr="C:\Users\Алсу\Desktop\Новая папка (9)\IMG_19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127143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      Добавляем  нос, ротик, глазки, ручки. Одеваем ведро в голову. Прикрепляем метлу.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     Ну вот и готов наш снеговик!</a:t>
            </a:r>
            <a:endParaRPr lang="ru-RU" sz="2400" dirty="0"/>
          </a:p>
        </p:txBody>
      </p:sp>
      <p:pic>
        <p:nvPicPr>
          <p:cNvPr id="4" name="Picture 2" descr="C:\Users\Алсу\Desktop\Новая папка (9)\IMG_20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364333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378</TotalTime>
  <Words>92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Мастер – класс  «Снеговичек» </vt:lpstr>
      <vt:lpstr>       Материалы для работы: салфетка, клей, газета, картон или меленькая ведерка, цветная бумага  </vt:lpstr>
      <vt:lpstr>Инструмент:  стиплер, нитки, ножницы.</vt:lpstr>
      <vt:lpstr>Теперь приступим к работе</vt:lpstr>
      <vt:lpstr>Слайд 5</vt:lpstr>
      <vt:lpstr>Клеим цветы на основу добавляем остальные детали и …</vt:lpstr>
      <vt:lpstr>Собираем снеговика</vt:lpstr>
      <vt:lpstr>       Добавляем  нос, ротик, глазки, ручки. Одеваем ведро в голову. Прикрепляем метлу.        Ну вот и готов наш снеговик!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Цветочный букет</dc:title>
  <dc:creator>user</dc:creator>
  <cp:lastModifiedBy>Алсу</cp:lastModifiedBy>
  <cp:revision>43</cp:revision>
  <dcterms:created xsi:type="dcterms:W3CDTF">2013-12-10T14:24:50Z</dcterms:created>
  <dcterms:modified xsi:type="dcterms:W3CDTF">2014-01-09T23:23:48Z</dcterms:modified>
</cp:coreProperties>
</file>