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13" r:id="rId5"/>
  </p:sldMasterIdLst>
  <p:sldIdLst>
    <p:sldId id="269" r:id="rId6"/>
    <p:sldId id="270" r:id="rId7"/>
    <p:sldId id="271" r:id="rId8"/>
    <p:sldId id="272" r:id="rId9"/>
    <p:sldId id="274" r:id="rId10"/>
    <p:sldId id="275" r:id="rId11"/>
    <p:sldId id="273" r:id="rId12"/>
    <p:sldId id="283" r:id="rId13"/>
    <p:sldId id="284" r:id="rId14"/>
    <p:sldId id="280" r:id="rId15"/>
    <p:sldId id="281" r:id="rId16"/>
    <p:sldId id="282" r:id="rId17"/>
    <p:sldId id="257" r:id="rId18"/>
    <p:sldId id="258" r:id="rId19"/>
    <p:sldId id="259" r:id="rId20"/>
    <p:sldId id="261" r:id="rId21"/>
    <p:sldId id="260" r:id="rId22"/>
    <p:sldId id="262" r:id="rId23"/>
    <p:sldId id="263" r:id="rId24"/>
    <p:sldId id="264" r:id="rId25"/>
    <p:sldId id="265" r:id="rId26"/>
    <p:sldId id="266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7443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443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7443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4440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4441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444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fld id="{0C7C7D35-D3E8-40CD-A2E4-1C8A0D08A7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4443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444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444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ADAC-4A35-4A45-A37B-8262B189DD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C6017-AE94-4749-9E97-76E728DAA8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D865F-28A2-414C-803B-CD132B0BBF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9A869-0D33-44BC-A77F-59DB52A82F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80B-6B51-42AF-9F8C-1311FBB15E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D9A01-9FCA-47CD-98EF-FB781C7C8D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293BE-B2B7-480E-827A-D38A628852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6E516-EA48-4ACB-B8E9-3F9925561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6B927-6F72-458E-9B3C-3009129912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4B595-E404-4E3E-82DE-B89E6F7E60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6D5E8135-9B50-4C9F-892B-6DBBBC365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581FF2-4B1B-495A-A8A0-CCD0442AA5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22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522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7D5FED-AD25-4ED1-9FBB-B620133D3E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5226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E151F-BF32-466C-A390-0E36040F03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CC8B6-A054-4FA3-ADCE-66B70005FC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D6128-64F7-45A8-AB27-FE79B326F0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68CA5-C29F-4D4B-89CB-36B5822A4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E0EF3-FA4D-4E5F-A067-3F62DE0A8A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14C67-1AB8-4E97-88A4-08D4FA466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8E044-E426-43D1-8507-62D9DA793D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56900-ED8A-4C93-8427-8B9368131F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C8E9-1C89-49D6-9DF9-250758CF17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50D70-F97F-4C3C-AFDB-1C88A2D7AD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A40F8-5C82-47C0-B0CA-9778B9A35D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61E1F-CCDF-48B5-95DD-FC5981405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18B66-35ED-492A-AF3B-B207F2540B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084D5-C876-4C98-84AD-43084C2766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13D1A-B574-47E2-8593-C6AF02B82C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1B32D-25F6-462B-B597-EF339C39A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512E5-5E34-4870-8BF6-CB27703193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F00F6-6620-4685-9E82-4BCE1CC7B9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CC1D-3FFA-41CA-934D-3FEB363B75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0DC63-1827-493F-B34B-B95676908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E2AB8-FF47-4263-8851-F3DBCB643D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9106EC-1E11-47BE-81C5-002249CD27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9CED15-6CC2-447B-864D-961004DA6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4DDC04-0469-4911-BEA9-F717072147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481F93-B9EB-4689-8846-EAFBED76A7E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395271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800">
                <a:latin typeface="Arial" pitchFamily="34" charset="0"/>
              </a:endParaRPr>
            </a:p>
          </p:txBody>
        </p:sp>
        <p:sp>
          <p:nvSpPr>
            <p:cNvPr id="395272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95273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95274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5275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5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A3B65-81C6-432B-B7A1-72374C43E3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AE8AE-7567-4139-B36C-C71AF33F97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DA798-2035-4FF5-892C-C027D8910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9D64E-EC08-4A95-8007-8CB936E157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D0407-A5C4-4825-B184-FB019F8AB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40488-6DAD-4837-B7C2-95F87D4994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AB48-B49B-4B00-B29C-FAF00814DB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FFDDA-1ECF-44AA-AEB8-7D5EE1F3CC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E72EE-F085-4F2B-85A7-E9A253DF4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9DDEC-2364-475D-8CF7-243F35E54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47811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47812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47813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47814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4781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47816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247818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9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247821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2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247824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5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247827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8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78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78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73411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3412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273414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34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34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734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3418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34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34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fld id="{3C05B050-E0E3-43E4-820D-9C6E5B3F5C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split dir="in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123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1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6D24676-57EA-4BEF-8E7C-92F2F3E9594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F9C18A2-A053-491E-904B-67863AF9DB9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ransition spd="slow">
    <p:split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4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94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4C8066D2-9028-4283-81D0-AC2CA25533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9424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425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slow">
    <p:split dir="in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ram-troicy.prihod.ru/users/67/1167/editor_files/image/i4bb213eea7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1074608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395493">
            <a:off x="1757730" y="2342914"/>
            <a:ext cx="71876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22 июня 1941 года…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 rot="20234913">
            <a:off x="3345884" y="4010072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ВОЙНА</a:t>
            </a:r>
            <a:endParaRPr lang="ru-RU" sz="96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r>
              <a:rPr lang="ru-RU" b="1" dirty="0" smtClean="0"/>
              <a:t>Блокада Ленинграда…</a:t>
            </a:r>
            <a:endParaRPr lang="ru-RU" b="1" dirty="0"/>
          </a:p>
        </p:txBody>
      </p:sp>
      <p:sp>
        <p:nvSpPr>
          <p:cNvPr id="92162" name="AutoShape 2" descr="data:image/jpeg;base64,/9j/4AAQSkZJRgABAQAAAQABAAD/2wCEAAkGBxQTEhUUExQWFRUXGRoYGBcYGBgfHBgYGBkbGRoXGxsaHyggGholHBoXITEhJSkrLi4uHR8zODMsNygtLisBCgoKBQUFDgUFDisZExkrKysrKysrKysrKysrKysrKysrKysrKysrKysrKysrKysrKysrKysrKysrKysrKysrK//AABEIALwBDQMBIgACEQEDEQH/xAAcAAABBQEBAQAAAAAAAAAAAAAEAgMFBgcBAAj/xABDEAACAQIEAwYDBgQFAgUFAAABAhEDIQAEEjEFQVEGEyJhcfAygZEHFEKhscEjUtHxFTNicuEkQxaCorLCNHODkpP/xAAUAQEAAAAAAAAAAAAAAAAAAAAA/8QAFBEBAAAAAAAAAAAAAAAAAAAAAP/aAAwDAQACEQMRAD8AteYpG1pEY7qMbaYHnfy99cHV7H098sNVad/Lp73wAVQwYi2EiqSbA++eH8wpg+/dsCrb9vXy/TAFVK1trj3GGnrzboPpf+t5wpFt7/LDYN5jrfAOZfMRbe37i/5YLXNldjsPf7YFy9KZncc8KjcEfObb4B370x6fI+u+Gq2bY7n6+tscoLb9fnOA3MTy/rOAMyubItuOs4VU4gSbCOkdI64CpsDh+mskRufytgDcvmpA/MHl+2FVKxJB9PLlganRPL9cSHd+EDpy+U/1wDauRJjbz9+4wsZ3qPf9cNNU3gWE4ZVPFtby68hgHGMwb338v2GHqAiR8+vPCHfcKBvf375Y5SqHUJ/K+xnAGhOse+uO1KUQY2H64cprIn6Xx6u/K39PLANOAZ64ep/P0wNVbT7GC6FYE/TpbAFUjcYfBE4HZsPi+9sB2pywukR+mB6tSLY7TrjAFAYc7wbHAxq4bar5YApd8LeoIwK1S0jCajHntgO1Hw0ah5+eFd5hLgRgHKdY4OpVLYjaMcrYPoxGAqWYkbG/PDZa29/lh7NJz2/t9MMrRJJt8vfmMAgiR79PcdMcOX9OeCAGAuCP6ftthrvBMm+AE0ETM4WqxJt+X7/PDtaIttcEWwwasnSB69MB2id/FMjHWaDefX354ZK+/njjSAI539++eAX3nSP6Tyx1KQgmfP64GQiw5/3x3KtE7z+VsA94QYBjrt+uHqRHhjfr+vrfATTI9MMGqQf1wEutdSRef6xt5YkqCA9OmK7SqkQZPzxMUWMA323t6YAkUxtvvb9MIdRt5+/2/LDVWtvPr8xa2GQxJwBFS8/MezhiIMRHOMPqd+Q/pywNUcAnl5/PAGLUEefXDref74DpsTPvfDj1iLX9cA6z2jfl+d/2x2lT6YDetNvPBlGbRa2AMgjD2rzwxpM9MOopjANM0744qxh56V8e7nAOI2F6cIZTb3yxwA4B4HlhDVJx4DCKymZwDlMYSzW+eOfXCCmA6tQbYkaO2I+nSvO2JCgLYCAq05np7/LCSQJMG3Tf19cdVD1GHFob8/P9MADUzAiPZ9cCPckxHMYNr0wJ53xEcXzmiJJpppdi66J8AUimuu0sNXKTpMRvgC2MqQMCNTM8v7YIyDnUaTnVK61YhQxUGGVgoA1KStwACGFpBJdQDz8vfpgBE5zt/wA49on06jp64KpZYz5XHr7GE1MuRNuWAEFOWn0Nvzw+MsD4um1/ywrKUpviQFhEb8zHpywEeU26+WOOi3J+kYIaj/z++OUcr5W+fLAB0aImBfyOJJBAEezhdDKCT6z8vXBJpXFoGACLm/8AeIw7TMqRHPnOPJRliLc4n36YeShaOh5YASrUkgTb3ecIeiOfTbn02wT3flI6n31w49ITNvpgGKIA9/l5Ycz6gAna398eUwbxbkMdzwlH1fysbemAGoUgVBEAwPYwclOw29nAuXb+Ght8K/oP64KpDAFJ6fPD2wwzTMGIwQV8sBzVOOoMeRIIOHdOAYqtha1MKPnhsDAPqcOFLbYZS2H+8wAzrhCph4xjxGA4q3wXRFsCxfBtE2wFcp1CbeWHdJ67+fl0w2yRJsPfv8sLp1BsT7tgAM6D+t454iOLpU7uKMaw9NhMQVWorMtwYJAMHlifzDSJ/LpiOanPrv7/ACwA9ZP+opHf+HWG3LVQbDmu4PIfn7tgXM0qn3ihcaSKwMi9lVrGbfD0OCGoGYj6frgDMqqyYOF1I29n6n88M0EI9D9ccLmRG/P30wD9GjJnf54KooACDfAlIxvscP0qo26eWAXoHly546sTPLywlVJMYSlSLcsAStGNoH9Pfu2HluBJ+WGKBmJwsHqPpgPECZB+np1w4YI9fc/rgc/OJwy9W+AI0z69cJYAmLT0+mG/vPvywhXBPPAKqUgNupwPxFdNGoZAIR4JMAWO/lODI8p9MCceEUWEA6vCZ2OoxB5wbCeUzywDPBmDUKLDY00/9on88StJCDfb/nFc7EZhqmVpg30EoP8Aapt9AY+WLBTzQYuomabBWtzKhrHnZhgJCkoJGHKhjAdJ74dzFQKjO5hVBYm9lAkm18A6HBjDreWBIg4IpttgOMuPaNsOVGwlX5YDoXCmXCTUjHu9wHFFsLKYSGvh0vywCdOCEW2GVN8FrgK3UPl5RhivTbaYOKYftCnal+Y3v5zED9cIqfaKTMUl3m7couLb4C7NTkRJvI99ccXKgbz9be7YpVT7RXK+Gio/888rnbr7OBa/2iVyDFJAYaDq2Jum63iNuflgLpxVIr5UdXqW/wDwubfOME1VIIEfE0ct4Jj6A/TGX5ztzWbM0cwUH8KQtLVbxKVYzp3MzMcgMC8U7cZqv3JH8I0X1Sp+Nr+JtoESI6E9cBr33Ii8cuWGGo8o9/TGUv8AabnjMFFB1R4Ftq+EC19N4J35zbAKdveIMQqvraxGlJYx5IOfO2A2akI88NUVM+vuMZMue43XACJmBebJ3c8xd4t5A/XCcxk+MoJqd4k9ay8xH4WOA2qkI232wxlm1rqBkHY/3xh7f4k1w9Zo5rVmLcvH67YDfOcQpCNeaUXJ095AmxuthgPoE+EiehaegH98ezGY0tTXfWdPL+VmG56Kx5/Dj52TtHmTP/V1pjSZqNtERv5YTX41mXIZq9VihlT3jHSYIlTPhMEiR1OA+jadTU9RTEqRb1UG/wA5vGAuDVhVpK7QrNqldQJkEg7cpEYwH/GczJJr1vFYnvHkjzvf59TgL7w6kBWYDeAbT1wH0uKIG9h549mk0gmOYG3Ui/pj5uXidc+EVqsfyh2jl+GYwQmazrCO+rxtBqMNtrFvfywH0bRIIke7xiM43myVCgEg95MmPg8JHzkwfTGFJTzhgHM1ABYA1qtvQC2HGyuaJJOZZjz1VKhO8855mfmcBrHZDidOnlyrnSwcmNJ28IBsOkDzwNkOIrls5VNRncVoiL7tYkTYBf3HLGXjheegMGLSYEVCCT84GGa1LN07smYH+pdRsJ5rNt8B9JL5X/fEHxfjydxCsNT0y0zEACYsZk9MYGnG68QMzVjpraI2iAYAHTDffuFAWoxXcANYTvbrgN94B2lp1adNIIde7RhNjqEAgsZNxBm4PXEvn+L0qKqWYXMCCN8fNQqufxudJDC5seo6Hzx5eIVncLrdmOwBJJnkAPPAfUTVlidSgTvqG8Dn1uMRGf7W5OgSr1lLDdUljsDytscYQeH55kOqnVCxq8QIG1zB5wPywD91rtAA1RJgEWteJ9BgN8yXbnKVaiU07zU5gSnKNzfbf6HBnEe0+WouyPU8SgEgKee14icfO7vWpCXV1GxJWB9ZjC04o5N6hM7yTeNpk4Ddsx25y4A0AsYJvYCOvr5Th6n2zoEEkMI9CDyPoJB3ximV4vVS4IgeQ+k7x88G5jidUtonXJLBYO56Dc4Dbst2my5AOsgGQCRaQYj6kDErQ4vRadLzHPGFVOIZinBeiUUCBrVgACTaSPP1OD8v2jcr4VUD/duTuRbba2A1anRortTQAWsgH7YffuyNhHpgR15Y9Xn36YBGYyGVb4qVJvWmpP6eeIfP9mOHN/2I6GnrXp/KQMEvPX5YS1QzN/f9sBm/azsq1Kqgy61GpuyqocLOshm0hiBIieX1wB/4RzhDFaLX5Sn5SbY0bjksctM2zNP/ANrj63xPBNIPP9xgIjgXYXh1KD937xhHirS9xz0nwgz0GLNRalSGhKegdEVVH0EdcC0hyGEF5Ez5W8jB+kRgJFay/wAp/LDFSqhsUJn02+uB6NW+/wDzgtr4ANshQJJ7gGdzC35dcNVeHUBYZeY6EfucHOY97YGr1Z23wEVmuF5aqoFTIB7bMKRI8p1X+Rxn/aj7OHeoHyOX7hSPEr1gZaZkSWgeUxYWxpqsZIvtPykify/LDwY6R75YDFF+zfiNpWl//Qf0xaOyn2f6DUbO5Zax8IpgVfCPi16hIB/DEzzxfy9z7vhTsdhOAE4dwLK0x4MnTp+Q02P6YMPD6N/4CX526z06xhukh688OrmQzugE93pDGbamGrT6hSh/8wwHP8Opbiinr9I5Yd/w2mwINJOn0PphdNwskmwEn5XwFwPMk5fLsw0mooYqY3dGqEdJmcAqrwWiQQaKR0k+XlhR4YgAAo04n+YjnM2XfBlYjnhjiebFKkWtqJVE1TBqOwSmDHIsyz5TgK7xrsXSzCvGXoLUYQKpqVWZYsCJW9uWKmPsZqbjNUwP/ttb/wBQn3tjTOE58VqIrWVG1MpmAaYY6KlzYMgDX2nCs5nPHl0Vv8x2+GDqSnTZm+WrQPngM1yn2TVPEPvamDp/ymHIH+fzxotLglFKYppl8sqjSSvdiCVHxRaW3ucE5RZDkH/uP+R0/wDxwQEvvgAs1wmjUXx0qZ9AR+h2/wCcMZDg+WA1Ll6aXO6XsTf54LoVtbuoBhGC6p3aJYD/AGyonrI/DheczWg0gYPePpu0BVCsxb/0gAdSMB6tkEP4ackEfBy+uKdxL7M8vXqvV7xk1EyqKgUX5Bpi+L0xiMA0sxIm/wATj6Ow/bAVCn9lmXG1etPpT/ZcWfs7wCnk0ZKbatTaizKurYCJ6CNvM4MpuehwssJvbAEBL/EBP+kYic92Ly9ao1V2cM1zpFMD1+DfzOJigAcGLTwFUy/G6NRaL03BFY6U5HUFJKkbg26c8ercUp9w1XWNAViSByXwmwvY4ybhnFEFJu9TUdU0ytqhqaIA1gyqAabKJJIuMPmlUpUKf8M0tQ0sC6irVp3JIVx/DTYTEmxvGAvFLiQevURGaoZ8KllA0QmoqGjUUaZ6ThdfjIbvWpj/ACj3bTzqatK36WJ+Y2xQ81xNQxpnWzu1Q1ERtKGpWUKFNr6by1gb7bmMo5ipTDDwuo7pWIYKIRw6qGQ3lljULkTgNJ7TcSVBQTUO9OYplUO5lo1RvA1D0kYlMnxYMiuWB7ys9OncQw7xlBXqNKs088Zhm83TzD0UZRWqUwy62IpU2C+LxAAkUkAJ3kgXucQ3Dy6ZmkKFUO6MBTnVoYrf4W06adpvFhJjkGnf+MkXK5uusk0HZKeoQrOxmmBtI8Sj5T54bpdo+7oVtbSaKAaiGBNQlpsbkAFD6zjLczma9VKq1KqrSpsrPp0shrFdKmUkM5Aa4OnwnoMLfJuMqO+zSqzuKq0dRZyHAGupAIUsNJAJ21EicBrXDOOpUqUAtVXLIANwKjPUJqMoME6VoVYi3iG84tCZrwM4IbSCbQfhkxbnyxgqVxRo5djmC3joVDTVVWUpGwaCWIWDBIGouzQdzZeF9paPd5vLfeajvmK6ulUKTKsF1p4wumI0mbacBqGQz9MoqmtTdwmttJW4Eh3Efh1BhbEbwLilPMU/vKOGR2aDsFAOgKZ2MAE+bHyxip4gmXIWlUJqd0aRrIXXQrMrBFBPisCCSB8ZgeHEnwnilKtw1sjUPd92XrtVpgEhEYMTUQ6dRJYKIOwBO1w0zL9rMqtLMZt6o7paooyAxI0gADSBJJYu1vwweWJxaodFZPEHAIP+lhIPzGMGXtBl0oZjKjLq9Gs+tHJGumQukGSrajEmfwlmje1pTtRmcx92fLP92omomVqi3d67QyHSSoKEiNlKgeZDUaCib2/TbBQpgERz/T54je12QqPk8ylCe9KHu7wZ336kDFG7K8cfI8JqvWfXWFeolKm5aVMDwsCJAlajxtBGxNgkOC9qqr8QziVgqZbKJUZ2EHToYaTMAmVDGPLEn2b4/lRSpzVU18zVLOqksRWqQRTNtlU06YY/yjGP8Q41mM01d/hFYBa7oraAqEOoaJAuoHXxEXk4K7FPlsvmcpmsxVk95U7wXBokAhGaAS6k3MRY+Vw2btZnVTK1kDBalSmaaCbzUIpgzyjXM9ATywzxftbksuU1VlinVKMFglCqOIImw5TfGcfbHUqHMUXpurZaqi6H1DRLSCQw3WBJImLzvjPUpKjhKwdlDjUqmPAGGuJEHUCQGBi3ORgPqLMqZ5/8YzXtX23oV37lKhRaYID2IFSqe7Nax/7VA1mAO7MvMDF4ftLl6uUfMZaqlQBSqAkD+KR4KTKxWGJixIteYvj5ubLlfC6C138Yhr3ggQLeu3ywG7fabmGy/D6NLLU3akStOEUsBSVCVBi94BnyM4D+xzPPmu8qVbChqSnJ55lxVqW5f5a//s2JDj3bujlqVJO6cF6SkKzAvTgKAG31MNQv5HGVZjN01k0TXVdQqqoeFLqR4gNwYAveIFhgNw7Ncco1KaKawNR2qEBoBJaq5AHKYgQOmOcS7QUwpXLOtSu5FKiu6mqxZfEeiaWZhvCHGT9gwlXO5TN1qgFBCwKFy3dZgatHeAx3aOTqVgNMiLYBfN06eZzmZVXSiRX+61bkVHNZabVEYgBiFblsDfAb5wzhq0KCUqbFwkguTJdySXdj/MzlmPmTilcT4iG4r3tSpoyuRp6HJ2fMVQH0xFwo7tp5FR1xVOw32hVKYz1V5amlEVPFMfeAVpoCxPxVZNuibQCcBdkeBVOJZOp3jVaRNeozV1BIqMyB3DLqVS2q2o9VE2jAbfkcylamlWm2qm6hla91Oxg3xUs7xd0ytGtShVqmpV11VbSlNiXBYBgdRDKAJwrsVxmjRyC5es4otQDU5q1KQ7w3MqQ5BEtET064C41VSpwSgjsneNlaTAOsiRSFyIMesSOW2Ad7Jdqhm6bO9ijFS4Qimx30oCzGQCOZ/bFly7rVQPTdWU7MpkfX9sZNxjhuZydOhRo1BUoVYVKenS1PVpLM7rIMux1TtAI540P7OuAvlcmA5IarUesymPBqIGmQSD8M264CxjM06cGpURJ21MB+uJeksiZnzxl/2rValGmzoA0gAqU1WMywYEaQIAkg3YYs/wBkuXqJwyiaoIZy9QA8kdiUgcgVho88BiHC889HTmEbQZKqykSPDD+nhYQfpthniXE3qM1QydZJBJvvb8o+mLH/AOFtGRatXULoWo7IxqK3issjT8SiCORtOKhUzDVNEXMLTVYF48IUAc/zJPngEULOGJknb12th2rmGC6BAhix6kgBQPOJJHqfLHVyrPUbuxekruZuB3Qlr7GP1gYjRmWWSbkwLR11fPASGVqlDU3LCkwCjeXIRifIKzflgCm0ajNwAAAPr8o/XCWrMHDhyJmGBv4gQRbbcjHck8uNQLIt2A6WE3tvAvgPDOEUGpC01O8Y8zpUqojoJY/PDXFjpqlQxYCBJg7AAi1rGR8scBGlrbmfPnbfz/TDNdgTAmOR8vTngC+LEacuQQWNFAYItp8ImCYMAWOAabAHe8EfURh/PVqbPNMFUhQAxn4VA/Mgn54RkCVqrUC69EORBgaTAZoHwhiu++3PAdei0xzP1k4f4W7aa3d+JnUIVAJbu7u7C3wjQsnlblOG3rMX1SS06p/1AzN/PHKOXqUwKhVlWorBW2BBlSAfkQR0jkRIP8FygqVDrgU6YNR5iCFEhB1LkBY8ydgcH8Z7UV8wQXclEsigAKBEWVQFFo5fvMdk6JZdNPxVXYUwun8LW3JgHVpE9GN98P8AFODNl2Va22rSwVlJIEFit+hEE9RgLRme1WYy+RoUDVqd44eo+oksqMIpKs3VQg1R1byxT24ixBBuOc3kWsfpiUznDK+YpVeIViEV28P+uDpOgR8IsJkWU+WInIoveIKklJGoKBMc7GzW5W9cBL8R4nUp0EytM6UARmA5uV1Nq6mX3/0jpgXguXFWoutS1JSGqAWkSFC6uUsVB5xqI2wFmalSs9WuVszkkx4QSbAfUCMSAzfcZQqLVKjywgT4NSjzgajy+Jj0GAc7TcdNRUooFSigJFNUAUOzEmOcRpvzIJvviuPmmJ35EfImcF5pwQvgKwgHUs34nJiL2gDYQLmSQGUhrgiORERgJIzTyywSDUbVAm6iVWRsYK1CPU4lfs74L99zqLVvQpfxq5O3d076T/uMLHQnpiEeXBIEIgpgj/Vpgn5kMcMCqQmgbFp+caf0/U4C09reOrmszqVgRp1sQseNgNS+kj6k4jss4vNwRMbQRzwOmXBpJopHvFZ0qHWDqIIKnSQNEAxuQfIzLXduJ8IBALRPTfbngDuyHEUoVO8qUxVVSW0GYLBTpaNjBOxtcyDtixdlUzGYqjO16tKhlEemtXVCU6gsWoU6SrDkrMgAC9ziI4fwBcyKFKg6gd33ubzLE6KWsmKRExKqsgDxMWPIWb7QdojUagir/wBJlYShTJguo3apEHU+7EARJAwEjx6jl0rMlCo1WgKlOq6GmiBmQNpXwoIADutosTgziXHtYRUYUaB7unSoqDpp6ywqFwJLMILE3nUI6YqmbrM71Gb4nYva1ySSAOl9sIfM2BMnS0+h07/WDgHq2d1BoJKkxfpePqMaF2NcPk6NWsgr1joo5ajcStNiim251KTew7ufTKKVQcyfPzGN47OcF+65hKzAd1ksilMm3/1BLsxA6hWqz/uEb4CRo9ne6WoOIZsA1pVFptApoCWAVm3clpJjcAXAxCdlPtCpZSctmDWqUUdtFdm7xwpMxUAALCZMi94jGc9r+0dXN5vMsjFqc6qe8aAAAwB2kQfy5YHrrFFHuQ4AB/1ASR+WA2j7TuN5cZfUtPvS9IMlRNOlkcgrLC7ILNp2kqfSC+z7tHmalFlGaTL0qelaYdA42MqpImFGmx/mGMzp8Sd8qlIMzGk7aVN/DUiE9NQa3+o+WNWXgVHLJTyzeIUqY1MZGqs7Map5x+AAclC74C4VCGBHI9ee3/GKR9pWVQJlyQQhroHCiAAfx2+EgBhfkx5gRcypA9dv1+XPDTUtUztG/wC2AoOY7PUUKfd6+qipcujam1BwIXUoOpZAMEGY54iK2Rc1sxIIpVk0eATMaNKyyg20A26405tIkQPpOEmgjCbif7YDCfuTqiq1MhnZgSyTAUeG/KSeW8YcyKqGem1Nn8MtpYk7KRMC3jBN+oHnjbMzlVMgAQdx1G0T9PpgfM8IptvTSP8Aau84DDe73EFWABZes2EDkQJOB6tOGiQQLAj/AJuYNvljc37KUZJWioJ3cEjnN4iTvin5rsK6WphSgJI1k6jqlSpcKYXpaZEzgM6Cg2i5IjoOv7YmOz+dqUS6UWB+806lGqjCAEI8LhpiZkjpF98WXh/Yyo1SprpIlNoKKrBo0giPECxi0kgXPKcL4Z2PrnWRTqIS0S/dXQSQQNLBedw3LAVrhdeiVNLuXLtRrIHRixeoD3tJu7IsB3eklTJBJviYoPSqcDqCq5apTrasuFA1U50iCRcodRJna0csSGc+zzMsX7sA6gAB3aqIBJJmQJgnkJ+mH8l2CroCukgMJ+OkSGjl5gDfAUqlmalMGovhTVppvSGkd9RK1BradR8LE3O8EfBZri3DqpemYacwqPS1MTqFWAviO8GFuZEXxpFP7Pqz0wlSqe777v2DBW1MRpIJDKQCC3rhXbPMChTpUKxAR1Y0/BISrl9DZf4b6DJQjYBuV8AD9o+UXLZfK0WWo9KnTWklRKm1RbvrQiCGkEEGfCdgL1DspwgZvOZelTJIjXWYSuhUYl4MbxpUHqwxsLZZM9k3WNK16ZOkj4HAm/MFKg3jltit/ZLWyy1c5SoEsCEqLVcAO1MSrLHJVYqeROq4EYCpcZrUsnVy2UqL3lGgXNQjQXq1A7gygbwqCNMMdpPPERw9Bns3QosXBqVSGYgWRqhqmBPItVJHnbFz4xk6lWhxKqlamtNc2fDUVXBRwkNTJVtDMxWCInmRGM94Tm3yuYpZgKT3ThyL3UNBBI2nb5+eAmeL1kFGq1MaUesaeXk30UANVUmPEzF9tgWboAO9qcxl69ClXWopreBaqAG2pbjaJkE288VzimUCPA1CwOllI06hqAg3iCIPPC+zXFDlswldQC1JlqKDaShBKzyldQ+mAnM72QzeXylarVp92iNSLEm7d4AF0j8QUvBvYsReDFXrrafzx9J51aXEsmy0WBXM0mCsfwsbrrHIq2mR5Ywjh+QRWC5umypTZu9IJBkSNIhWkAi8fUSDgL1wlMpl8sTmUCVu9qhhUDeGoEVI1XWB8W5ksDytBFeHLXp68wHRKNV6mjV46hL6aCErMmUuR/NiWyGYPEsnWIbXUpFalRTuyx3WsyLkLSpOd7u3PFD4xwoo2gKO8DBSiEMb/CPASCTbacBaa/Elzi5fIcOpLRQk1HBOmamkqdbG7wl5A52FsVrjXDFytaohqd49Fqa2TwsWQs5BJsEbSokeKZtGJnLcDq5fMO1NmH+HrTOZdYYqarRWFMEFdShnEkf9snBQ4UrPnhJr1RXp09dSVZP83vHNtNwm+4G18BUUzBbl85HriW4HklZ175Gag5ZZUx41TUFJ/CLqZ5iYw/2jyYp5uvTCwqrT0gAAf5KXEYf7O8GGYyedZpY0O7dU7wqq6tXeVioIDEIse4wDvCuC0Kj5Y0kYHvJqS2sGmg11OUeFFc/OOUm5/aDxvIVaDUTrq5lGqGpRpoQEqLGqs7smsKoAuGghbiLjPfs5zlLK5yjmarhVVwjKykhlqgozTEAKDqM9OeNFWhmcu9anWoq1Tidd6RzJ0jwtSNkQMzBN4DEeYtgMZOZVKhamTAsurcrEXjB3DMpWzK1EoKW7pWzLD+VacBiAdz4hYYt3GewfcyVAIBEuASqydiTtADMegHmJrWV4h90zNKsk6Ax2/Enw1Uv1RiPngHOxr1Wqs9JQzU/4sQIUJJLXtaQfUCMS3+MVj+IrHKTc82MmSSbnznDXZ7Krks9mQz6qdBaqMQFBdH/hoy6iIJ1qbAwJthVTiC1CSFUXOxY2kxdt/l+uA2h6k84t16Ybq1Dy5+f0wK1WRPn5dN+vLCMwtvi2E9PdsB7MPBnkRG+He9gbzbEPUzB1ROFd7APl+pwBlfMiTp5bjCqGetBj/n+mIPM5g7D/AJPXA/eHzHPAXOhxBbSR0F8OVcyu4v8A35/rioZXMGd/na98SeUqmbxfy/Q/LAStFpiDAm+DkFtzvPmecehxEUGgb36X85w7Rrtzm0e/fXATyOVEEieX9NziNrcR/iARhAzjFb/tE4Dq15aYgb/TAH/f45RsJucVvtLkzmCtWmYr0lqLTDtFPxoysTClvhcwAbkCbYlKmYHwztyHzH9cM0XUcuc8/lfAIpUvuuTqAEswptqcliWrVEgsbMQC52AgDlincL4TSyVPh+epvGvLt39MCTVDQSACfihwI6ovXF0TMwxAACk3EbyDPl09nEdm8itSotdlh6ZZab3BQQLAqQI33B35YAft3wylS4fXZGWkBpMU1A7xrIisOagQbC2kYhOyHCqdFM+mfTu6T5dVZ2KeEiagCgnVrNmW0E0zeRib4tkO/pGk7VFDArqU3Jb4luDIM/DiOz2UzGYrAVVSpRXS3dhQrVaiwQXJUArfab6R54Cudnsp3+TjO0dCMFpZbNOrAyNRVdWk6k/DOwAH8tmOIcI+7/d8zk6ZmigNbvCCtRkJFVgrboTKkLIIva+J/tfkmOVFFcuVjSAwFMqqK0aIudQDMxYafU3xDcQzNTNCtUpP3WVAGWoK48Pc04MibayYkzI1ETgJ37OuLU8plM1mIKs1R9NJW1QqoCiwSIClzJ3i55Yo5auMmczqRlqVWRxuwJHxERABuJ6+oxOHJD7pFIIrqpBdWc69cBi0C8wCJ+GBHQ8zueNPKtTIVkKCnpWkBMbNJQGJAIaZ2wEl9hua7vMVpqIiCkWqK06mRbhlMR4DvJFm58o/tlw1BSy+ayrFRVlGpw0isjMrMjTbUyGwAvtqvCvs34HWrIxpaVmoKZcqpZ0gGpSVjdJFjFzPrisZxagRqhGkpWYKwIJV1IYww8yTItgNh+y7M0zwrMVzUmvWaqcw7AMRUg6JB+IaSGvuWbFa7OcHTN5bMplM1maldGp1Kz90n8VvHp0hnLsV8YkOJgEKTiOoUsxSpZ3M6XytCsA4VqbFX759aMmmEGnYbwGFsEdnm+58GeolZ6L1nl2VVbWpVgtGTBQlZOq8E23wFJzK5lapSoS9QkAhml9RAAU6vEG2EEWti0douG1OEVMxl3dnSvSpsrrC3BKkEMGDRNRSJuCptbAfD+GZSmaGZar4Hqqe7X4qVMVLFmNiYFzAuCBOLv8Aarwlsz3DC6B0plhfStV4aoTOmCdAA3wFR4LwXK5cUavEA9RKqa+7hh4HHhddJ1EgXkeYxqvbXiNNEylYlWRKyVFbcBY+IHzU7nriL7W8KpZ2kKMd29IRReLoRC6TG6MAJHkDyxmFXN1nyRylWS9CqKNMEnw62ujQY8JEDyMchgLp2/4wHpmgandEuWAqK66gJAaQDA9fK2Ke/Z6pnO7oZDTXWis1KgZVGqqQWY6otIgDeBti1drqKB1rBDWphjQqNsadSlGnVNiGBBmwkROJn7PaiZfXldmqu1USAGBVElW6gi4gkWbARnCuAVUzGbrZ2itWn3aitpWoQ+g0mAUqpLghNRhSLX03xQc3rFWoShp6m1BAICqbqAI20kR5Y237Qsy1PheYKHxFQg9GcA/lOKvwLgOXqcPymYzpDVqquAajVT/CptppgBXWAF9dxgLIKZAsd/8AgxjjzH62iBhSNA/fltthjPZsA9DBty+eAFfLHeJAnlz2+fvbHaslYPL9Qd9+eG3zkADkNjt+uAs/myGtbfY+/wAsA/URQYMczJjy5b4balJgxG8gXvsL4a++yLD5/thv76ANpteD54AujpE2FuZjly+mH6dYA9Jv9TiHXOmZi0RH53OGfvLG/ImcBZ6LajYx+wneeu+Cqcab87b+t/IeuKxSzpHw789yOcfLEjQzO2rqJv8AP6YCcp7b3Xb9Mcqc5HuN/rgX78ARNzAPyi+G8zn1kH4fTp5/0wBNMgzb1HW2/nhFNQt7GRy6b7+9sD0s3sASek88cbMDrEDn7uMA6SAZJjr89hfb98KZixuORvfl+8dMR75qX/t9D7OENnyN4+vT8+WAlsq94+R/3HpbeN/TDlWCxgzsTHMkWJPyG3liDyvE/FPL9/c4J+/WA3EHb3764BYosakgyuosVYG7WggA7TJ6eWGqPAVBbQAWZyWYqLzuCL7GTaBbD1PNkHbY8/2wr78RcCRN7+l8A1/gqhgFIABJIvBveYsN/lywpuHgMpAAkDqSLm0xtc7xy9MOiuxaTaZ/X+2C6eYVQLbjc/8AOADz+RJClZ1qpQqZ0VFYXp1AYDLc8wQTYjnT34P3XD/uuZFPLZgvUqU1PdtvIbSdemyHctIgY0nv1J+Bdrn6wMczYptugNgdhqsOR/L0tgMu4bwH75w6kBXqMNoIZxTYOwhVLCJQKJECF9ZI+0XLuuQoUx+OuAFUQLUwoHT0Ati9ZLgeXpoy06SoW3hdMz/t6cukYj+PcOr1UpL3dCo9KrTKsAAwpIwY6SSAHOmDCGRz5YCkduspQomhQo0yKlKl3ddtJC1tKg6psHYeMzEna9hiW7IUqFah3FWnqq0StQsrnxoAGo1NUmLQpAj4R5YuOYyqudb0VLDm0T6zzH9MRmV4mlA/dqNNZL66dFQgZrMzKGJEU7MTUJsIUAk4ArMZgJLHWYEtta0yYEz6D5YzXOZI12pMWVjnM0hc0phAWKhAxiWiSZAvHnjV+KMmn4I/0z+43xVTw7LNVSVP8N+8EFhLrHiJE2mCYjbAMcK7RJUz9bJ16WvL5qfCgIOqmS6OwF3sDq5nodsWng2XymTNRMke8RI+8QdTJquH2kxzUWvtIAxUuzuUDcUq12NMilR/7UlQ7tpiT+IDVME7i++Csr98qZ6tmUo/dnRVCoSCMwoMFHK2LRJ1Haw9AsvacNWy1WlXBp0oDrXSXRhJIKhAXmORT5xfEVw37Oq/dU6lLMGotSmhAqvUQoIkINMyL+UYnuD8SDKO7UMrMxagGVmpKANUgm2l5Gje8WIjFooVpG89I26W6C22Azn76QBfrz8oOBs9m7TM+4wQ9AFflhiplV7ufP8A+IP74ABa5n8o9/PBD0C1+Xy+nXDuWoKJtPr88TGboKAYG2q3oMBXTTOkxb36YZCn67fX8sSOYXa5/F+RgDCKijbrb5W6YCKqHedz+eEgmbYMp0wSfI2+WFmiLm9459cAJQYg8+sW2wQlQiLb+9ueHe78Tb+GAPMEc8Oulz6T85AwCKOYsRcnzP5eY2tvj1SpvO4/p57YlMjkUM2vO/0wxVpCQY3W9z5fTfABDMEe7e9sOUastck49WpgEwBtby3w5kVBKyN5nAJcQY/cdMD1bmY9jBGq/wAz+WCMsgaSRyJwAWVo3m99vpt6YfCgH8/n/TfEvkMqvh32P5GcONllLEdG5fXAR8AgnYXM/r6DD3eDYC/63xKUqC6AYGzft/XAZoCZwHFO1vc74QSZEe7z9cGmkLj3fAwS4i09PUdcAh6vMGxi4+n7DDqZg3O203iF9evlgrLUgxEz1/U4TSpiQOQuNuuA8tQg7QdtrR5+Zw8lQkyLjb64Yeyk4MyXiseYEx788AJVqRqgzywFS4bQ196tMCqZBcSGM7gmbjyPTEjmKQCmPkOQ5Yey+VXQTf2MBFVKCLe83NzhGm7aHK6rsu6tbmN5jzwRnFFvO2BtFz75YBHC8i6VKrl0K1NOlQI0hJEGIBJ1EzHLE7SQRykYh6Ji+JWi1/flgCc7USmRUE96+iivi5s0Ahdg0tGqJADHYHE7w/JaUhyKjSSTAABP4VHJQIA3JiSSTgLI5VNS1NK6yCNcXi1p6eWJOM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64" name="AutoShape 4" descr="data:image/jpeg;base64,/9j/4AAQSkZJRgABAQAAAQABAAD/2wCEAAkGBxQTEhUUExQWFRUXGRoYGBcYGBgfHBgYGBkbGRoXGxsaHyggGholHBoXITEhJSkrLi4uHR8zODMsNygtLisBCgoKBQUFDgUFDisZExkrKysrKysrKysrKysrKysrKysrKysrKysrKysrKysrKysrKysrKysrKysrKysrKysrK//AABEIALwBDQMBIgACEQEDEQH/xAAcAAABBQEBAQAAAAAAAAAAAAAEAgMFBgcBAAj/xABDEAACAQIEAwYDBgQFAgUFAAABAhEDIQAEEjEFQVEGEyJhcfAygZEHFEKhscEjUtHxFTNicuEkQxaCorLCNHODkpP/xAAUAQEAAAAAAAAAAAAAAAAAAAAA/8QAFBEBAAAAAAAAAAAAAAAAAAAAAP/aAAwDAQACEQMRAD8AteYpG1pEY7qMbaYHnfy99cHV7H098sNVad/Lp73wAVQwYi2EiqSbA++eH8wpg+/dsCrb9vXy/TAFVK1trj3GGnrzboPpf+t5wpFt7/LDYN5jrfAOZfMRbe37i/5YLXNldjsPf7YFy9KZncc8KjcEfObb4B370x6fI+u+Gq2bY7n6+tscoLb9fnOA3MTy/rOAMyubItuOs4VU4gSbCOkdI64CpsDh+mskRufytgDcvmpA/MHl+2FVKxJB9PLlganRPL9cSHd+EDpy+U/1wDauRJjbz9+4wsZ3qPf9cNNU3gWE4ZVPFtby68hgHGMwb338v2GHqAiR8+vPCHfcKBvf375Y5SqHUJ/K+xnAGhOse+uO1KUQY2H64cprIn6Xx6u/K39PLANOAZ64ep/P0wNVbT7GC6FYE/TpbAFUjcYfBE4HZsPi+9sB2pywukR+mB6tSLY7TrjAFAYc7wbHAxq4bar5YApd8LeoIwK1S0jCajHntgO1Hw0ah5+eFd5hLgRgHKdY4OpVLYjaMcrYPoxGAqWYkbG/PDZa29/lh7NJz2/t9MMrRJJt8vfmMAgiR79PcdMcOX9OeCAGAuCP6ftthrvBMm+AE0ETM4WqxJt+X7/PDtaIttcEWwwasnSB69MB2id/FMjHWaDefX354ZK+/njjSAI539++eAX3nSP6Tyx1KQgmfP64GQiw5/3x3KtE7z+VsA94QYBjrt+uHqRHhjfr+vrfATTI9MMGqQf1wEutdSRef6xt5YkqCA9OmK7SqkQZPzxMUWMA323t6YAkUxtvvb9MIdRt5+/2/LDVWtvPr8xa2GQxJwBFS8/MezhiIMRHOMPqd+Q/pywNUcAnl5/PAGLUEefXDref74DpsTPvfDj1iLX9cA6z2jfl+d/2x2lT6YDetNvPBlGbRa2AMgjD2rzwxpM9MOopjANM0744qxh56V8e7nAOI2F6cIZTb3yxwA4B4HlhDVJx4DCKymZwDlMYSzW+eOfXCCmA6tQbYkaO2I+nSvO2JCgLYCAq05np7/LCSQJMG3Tf19cdVD1GHFob8/P9MADUzAiPZ9cCPckxHMYNr0wJ53xEcXzmiJJpppdi66J8AUimuu0sNXKTpMRvgC2MqQMCNTM8v7YIyDnUaTnVK61YhQxUGGVgoA1KStwACGFpBJdQDz8vfpgBE5zt/wA49on06jp64KpZYz5XHr7GE1MuRNuWAEFOWn0Nvzw+MsD4um1/ywrKUpviQFhEb8zHpywEeU26+WOOi3J+kYIaj/z++OUcr5W+fLAB0aImBfyOJJBAEezhdDKCT6z8vXBJpXFoGACLm/8AeIw7TMqRHPnOPJRliLc4n36YeShaOh5YASrUkgTb3ecIeiOfTbn02wT3flI6n31w49ITNvpgGKIA9/l5Ycz6gAna398eUwbxbkMdzwlH1fysbemAGoUgVBEAwPYwclOw29nAuXb+Ght8K/oP64KpDAFJ6fPD2wwzTMGIwQV8sBzVOOoMeRIIOHdOAYqtha1MKPnhsDAPqcOFLbYZS2H+8wAzrhCph4xjxGA4q3wXRFsCxfBtE2wFcp1CbeWHdJ67+fl0w2yRJsPfv8sLp1BsT7tgAM6D+t454iOLpU7uKMaw9NhMQVWorMtwYJAMHlifzDSJ/LpiOanPrv7/ACwA9ZP+opHf+HWG3LVQbDmu4PIfn7tgXM0qn3ihcaSKwMi9lVrGbfD0OCGoGYj6frgDMqqyYOF1I29n6n88M0EI9D9ccLmRG/P30wD9GjJnf54KooACDfAlIxvscP0qo26eWAXoHly546sTPLywlVJMYSlSLcsAStGNoH9Pfu2HluBJ+WGKBmJwsHqPpgPECZB+np1w4YI9fc/rgc/OJwy9W+AI0z69cJYAmLT0+mG/vPvywhXBPPAKqUgNupwPxFdNGoZAIR4JMAWO/lODI8p9MCceEUWEA6vCZ2OoxB5wbCeUzywDPBmDUKLDY00/9on88StJCDfb/nFc7EZhqmVpg30EoP8Aapt9AY+WLBTzQYuomabBWtzKhrHnZhgJCkoJGHKhjAdJ74dzFQKjO5hVBYm9lAkm18A6HBjDreWBIg4IpttgOMuPaNsOVGwlX5YDoXCmXCTUjHu9wHFFsLKYSGvh0vywCdOCEW2GVN8FrgK3UPl5RhivTbaYOKYftCnal+Y3v5zED9cIqfaKTMUl3m7couLb4C7NTkRJvI99ccXKgbz9be7YpVT7RXK+Gio/888rnbr7OBa/2iVyDFJAYaDq2Jum63iNuflgLpxVIr5UdXqW/wDwubfOME1VIIEfE0ct4Jj6A/TGX5ztzWbM0cwUH8KQtLVbxKVYzp3MzMcgMC8U7cZqv3JH8I0X1Sp+Nr+JtoESI6E9cBr33Ii8cuWGGo8o9/TGUv8AabnjMFFB1R4Ftq+EC19N4J35zbAKdveIMQqvraxGlJYx5IOfO2A2akI88NUVM+vuMZMue43XACJmBebJ3c8xd4t5A/XCcxk+MoJqd4k9ay8xH4WOA2qkI232wxlm1rqBkHY/3xh7f4k1w9Zo5rVmLcvH67YDfOcQpCNeaUXJ095AmxuthgPoE+EiehaegH98ezGY0tTXfWdPL+VmG56Kx5/Dj52TtHmTP/V1pjSZqNtERv5YTX41mXIZq9VihlT3jHSYIlTPhMEiR1OA+jadTU9RTEqRb1UG/wA5vGAuDVhVpK7QrNqldQJkEg7cpEYwH/GczJJr1vFYnvHkjzvf59TgL7w6kBWYDeAbT1wH0uKIG9h549mk0gmOYG3Ui/pj5uXidc+EVqsfyh2jl+GYwQmazrCO+rxtBqMNtrFvfywH0bRIIke7xiM43myVCgEg95MmPg8JHzkwfTGFJTzhgHM1ABYA1qtvQC2HGyuaJJOZZjz1VKhO8855mfmcBrHZDidOnlyrnSwcmNJ28IBsOkDzwNkOIrls5VNRncVoiL7tYkTYBf3HLGXjheegMGLSYEVCCT84GGa1LN07smYH+pdRsJ5rNt8B9JL5X/fEHxfjydxCsNT0y0zEACYsZk9MYGnG68QMzVjpraI2iAYAHTDffuFAWoxXcANYTvbrgN94B2lp1adNIIde7RhNjqEAgsZNxBm4PXEvn+L0qKqWYXMCCN8fNQqufxudJDC5seo6Hzx5eIVncLrdmOwBJJnkAPPAfUTVlidSgTvqG8Dn1uMRGf7W5OgSr1lLDdUljsDytscYQeH55kOqnVCxq8QIG1zB5wPywD91rtAA1RJgEWteJ9BgN8yXbnKVaiU07zU5gSnKNzfbf6HBnEe0+WouyPU8SgEgKee14icfO7vWpCXV1GxJWB9ZjC04o5N6hM7yTeNpk4Ddsx25y4A0AsYJvYCOvr5Th6n2zoEEkMI9CDyPoJB3ximV4vVS4IgeQ+k7x88G5jidUtonXJLBYO56Dc4Dbst2my5AOsgGQCRaQYj6kDErQ4vRadLzHPGFVOIZinBeiUUCBrVgACTaSPP1OD8v2jcr4VUD/duTuRbba2A1anRortTQAWsgH7YffuyNhHpgR15Y9Xn36YBGYyGVb4qVJvWmpP6eeIfP9mOHN/2I6GnrXp/KQMEvPX5YS1QzN/f9sBm/azsq1Kqgy61GpuyqocLOshm0hiBIieX1wB/4RzhDFaLX5Sn5SbY0bjksctM2zNP/ANrj63xPBNIPP9xgIjgXYXh1KD937xhHirS9xz0nwgz0GLNRalSGhKegdEVVH0EdcC0hyGEF5Ez5W8jB+kRgJFay/wAp/LDFSqhsUJn02+uB6NW+/wDzgtr4ANshQJJ7gGdzC35dcNVeHUBYZeY6EfucHOY97YGr1Z23wEVmuF5aqoFTIB7bMKRI8p1X+Rxn/aj7OHeoHyOX7hSPEr1gZaZkSWgeUxYWxpqsZIvtPykify/LDwY6R75YDFF+zfiNpWl//Qf0xaOyn2f6DUbO5Zax8IpgVfCPi16hIB/DEzzxfy9z7vhTsdhOAE4dwLK0x4MnTp+Q02P6YMPD6N/4CX526z06xhukh688OrmQzugE93pDGbamGrT6hSh/8wwHP8Opbiinr9I5Yd/w2mwINJOn0PphdNwskmwEn5XwFwPMk5fLsw0mooYqY3dGqEdJmcAqrwWiQQaKR0k+XlhR4YgAAo04n+YjnM2XfBlYjnhjiebFKkWtqJVE1TBqOwSmDHIsyz5TgK7xrsXSzCvGXoLUYQKpqVWZYsCJW9uWKmPsZqbjNUwP/ttb/wBQn3tjTOE58VqIrWVG1MpmAaYY6KlzYMgDX2nCs5nPHl0Vv8x2+GDqSnTZm+WrQPngM1yn2TVPEPvamDp/ymHIH+fzxotLglFKYppl8sqjSSvdiCVHxRaW3ucE5RZDkH/uP+R0/wDxwQEvvgAs1wmjUXx0qZ9AR+h2/wCcMZDg+WA1Ll6aXO6XsTf54LoVtbuoBhGC6p3aJYD/AGyonrI/DheczWg0gYPePpu0BVCsxb/0gAdSMB6tkEP4ackEfBy+uKdxL7M8vXqvV7xk1EyqKgUX5Bpi+L0xiMA0sxIm/wATj6Ow/bAVCn9lmXG1etPpT/ZcWfs7wCnk0ZKbatTaizKurYCJ6CNvM4MpuehwssJvbAEBL/EBP+kYic92Ly9ao1V2cM1zpFMD1+DfzOJigAcGLTwFUy/G6NRaL03BFY6U5HUFJKkbg26c8ercUp9w1XWNAViSByXwmwvY4ybhnFEFJu9TUdU0ytqhqaIA1gyqAabKJJIuMPmlUpUKf8M0tQ0sC6irVp3JIVx/DTYTEmxvGAvFLiQevURGaoZ8KllA0QmoqGjUUaZ6ThdfjIbvWpj/ACj3bTzqatK36WJ+Y2xQ81xNQxpnWzu1Q1ERtKGpWUKFNr6by1gb7bmMo5ipTDDwuo7pWIYKIRw6qGQ3lljULkTgNJ7TcSVBQTUO9OYplUO5lo1RvA1D0kYlMnxYMiuWB7ys9OncQw7xlBXqNKs088Zhm83TzD0UZRWqUwy62IpU2C+LxAAkUkAJ3kgXucQ3Dy6ZmkKFUO6MBTnVoYrf4W06adpvFhJjkGnf+MkXK5uusk0HZKeoQrOxmmBtI8Sj5T54bpdo+7oVtbSaKAaiGBNQlpsbkAFD6zjLczma9VKq1KqrSpsrPp0shrFdKmUkM5Aa4OnwnoMLfJuMqO+zSqzuKq0dRZyHAGupAIUsNJAJ21EicBrXDOOpUqUAtVXLIANwKjPUJqMoME6VoVYi3iG84tCZrwM4IbSCbQfhkxbnyxgqVxRo5djmC3joVDTVVWUpGwaCWIWDBIGouzQdzZeF9paPd5vLfeajvmK6ulUKTKsF1p4wumI0mbacBqGQz9MoqmtTdwmttJW4Eh3Efh1BhbEbwLilPMU/vKOGR2aDsFAOgKZ2MAE+bHyxip4gmXIWlUJqd0aRrIXXQrMrBFBPisCCSB8ZgeHEnwnilKtw1sjUPd92XrtVpgEhEYMTUQ6dRJYKIOwBO1w0zL9rMqtLMZt6o7paooyAxI0gADSBJJYu1vwweWJxaodFZPEHAIP+lhIPzGMGXtBl0oZjKjLq9Gs+tHJGumQukGSrajEmfwlmje1pTtRmcx92fLP92omomVqi3d67QyHSSoKEiNlKgeZDUaCib2/TbBQpgERz/T54je12QqPk8ylCe9KHu7wZ336kDFG7K8cfI8JqvWfXWFeolKm5aVMDwsCJAlajxtBGxNgkOC9qqr8QziVgqZbKJUZ2EHToYaTMAmVDGPLEn2b4/lRSpzVU18zVLOqksRWqQRTNtlU06YY/yjGP8Q41mM01d/hFYBa7oraAqEOoaJAuoHXxEXk4K7FPlsvmcpmsxVk95U7wXBokAhGaAS6k3MRY+Vw2btZnVTK1kDBalSmaaCbzUIpgzyjXM9ATywzxftbksuU1VlinVKMFglCqOIImw5TfGcfbHUqHMUXpurZaqi6H1DRLSCQw3WBJImLzvjPUpKjhKwdlDjUqmPAGGuJEHUCQGBi3ORgPqLMqZ5/8YzXtX23oV37lKhRaYID2IFSqe7Nax/7VA1mAO7MvMDF4ftLl6uUfMZaqlQBSqAkD+KR4KTKxWGJixIteYvj5ubLlfC6C138Yhr3ggQLeu3ywG7fabmGy/D6NLLU3akStOEUsBSVCVBi94BnyM4D+xzPPmu8qVbChqSnJ55lxVqW5f5a//s2JDj3bujlqVJO6cF6SkKzAvTgKAG31MNQv5HGVZjN01k0TXVdQqqoeFLqR4gNwYAveIFhgNw7Ncco1KaKawNR2qEBoBJaq5AHKYgQOmOcS7QUwpXLOtSu5FKiu6mqxZfEeiaWZhvCHGT9gwlXO5TN1qgFBCwKFy3dZgatHeAx3aOTqVgNMiLYBfN06eZzmZVXSiRX+61bkVHNZabVEYgBiFblsDfAb5wzhq0KCUqbFwkguTJdySXdj/MzlmPmTilcT4iG4r3tSpoyuRp6HJ2fMVQH0xFwo7tp5FR1xVOw32hVKYz1V5amlEVPFMfeAVpoCxPxVZNuibQCcBdkeBVOJZOp3jVaRNeozV1BIqMyB3DLqVS2q2o9VE2jAbfkcylamlWm2qm6hla91Oxg3xUs7xd0ytGtShVqmpV11VbSlNiXBYBgdRDKAJwrsVxmjRyC5es4otQDU5q1KQ7w3MqQ5BEtET064C41VSpwSgjsneNlaTAOsiRSFyIMesSOW2Ad7Jdqhm6bO9ijFS4Qimx30oCzGQCOZ/bFly7rVQPTdWU7MpkfX9sZNxjhuZydOhRo1BUoVYVKenS1PVpLM7rIMux1TtAI540P7OuAvlcmA5IarUesymPBqIGmQSD8M264CxjM06cGpURJ21MB+uJeksiZnzxl/2rValGmzoA0gAqU1WMywYEaQIAkg3YYs/wBkuXqJwyiaoIZy9QA8kdiUgcgVho88BiHC889HTmEbQZKqykSPDD+nhYQfpthniXE3qM1QydZJBJvvb8o+mLH/AOFtGRatXULoWo7IxqK3issjT8SiCORtOKhUzDVNEXMLTVYF48IUAc/zJPngEULOGJknb12th2rmGC6BAhix6kgBQPOJJHqfLHVyrPUbuxekruZuB3Qlr7GP1gYjRmWWSbkwLR11fPASGVqlDU3LCkwCjeXIRifIKzflgCm0ajNwAAAPr8o/XCWrMHDhyJmGBv4gQRbbcjHck8uNQLIt2A6WE3tvAvgPDOEUGpC01O8Y8zpUqojoJY/PDXFjpqlQxYCBJg7AAi1rGR8scBGlrbmfPnbfz/TDNdgTAmOR8vTngC+LEacuQQWNFAYItp8ImCYMAWOAabAHe8EfURh/PVqbPNMFUhQAxn4VA/Mgn54RkCVqrUC69EORBgaTAZoHwhiu++3PAdei0xzP1k4f4W7aa3d+JnUIVAJbu7u7C3wjQsnlblOG3rMX1SS06p/1AzN/PHKOXqUwKhVlWorBW2BBlSAfkQR0jkRIP8FygqVDrgU6YNR5iCFEhB1LkBY8ydgcH8Z7UV8wQXclEsigAKBEWVQFFo5fvMdk6JZdNPxVXYUwun8LW3JgHVpE9GN98P8AFODNl2Va22rSwVlJIEFit+hEE9RgLRme1WYy+RoUDVqd44eo+oksqMIpKs3VQg1R1byxT24ixBBuOc3kWsfpiUznDK+YpVeIViEV28P+uDpOgR8IsJkWU+WInIoveIKklJGoKBMc7GzW5W9cBL8R4nUp0EytM6UARmA5uV1Nq6mX3/0jpgXguXFWoutS1JSGqAWkSFC6uUsVB5xqI2wFmalSs9WuVszkkx4QSbAfUCMSAzfcZQqLVKjywgT4NSjzgajy+Jj0GAc7TcdNRUooFSigJFNUAUOzEmOcRpvzIJvviuPmmJ35EfImcF5pwQvgKwgHUs34nJiL2gDYQLmSQGUhrgiORERgJIzTyywSDUbVAm6iVWRsYK1CPU4lfs74L99zqLVvQpfxq5O3d076T/uMLHQnpiEeXBIEIgpgj/Vpgn5kMcMCqQmgbFp+caf0/U4C09reOrmszqVgRp1sQseNgNS+kj6k4jss4vNwRMbQRzwOmXBpJopHvFZ0qHWDqIIKnSQNEAxuQfIzLXduJ8IBALRPTfbngDuyHEUoVO8qUxVVSW0GYLBTpaNjBOxtcyDtixdlUzGYqjO16tKhlEemtXVCU6gsWoU6SrDkrMgAC9ziI4fwBcyKFKg6gd33ubzLE6KWsmKRExKqsgDxMWPIWb7QdojUagir/wBJlYShTJguo3apEHU+7EARJAwEjx6jl0rMlCo1WgKlOq6GmiBmQNpXwoIADutosTgziXHtYRUYUaB7unSoqDpp6ywqFwJLMILE3nUI6YqmbrM71Gb4nYva1ySSAOl9sIfM2BMnS0+h07/WDgHq2d1BoJKkxfpePqMaF2NcPk6NWsgr1joo5ajcStNiim251KTew7ufTKKVQcyfPzGN47OcF+65hKzAd1ksilMm3/1BLsxA6hWqz/uEb4CRo9ne6WoOIZsA1pVFptApoCWAVm3clpJjcAXAxCdlPtCpZSctmDWqUUdtFdm7xwpMxUAALCZMi94jGc9r+0dXN5vMsjFqc6qe8aAAAwB2kQfy5YHrrFFHuQ4AB/1ASR+WA2j7TuN5cZfUtPvS9IMlRNOlkcgrLC7ILNp2kqfSC+z7tHmalFlGaTL0qelaYdA42MqpImFGmx/mGMzp8Sd8qlIMzGk7aVN/DUiE9NQa3+o+WNWXgVHLJTyzeIUqY1MZGqs7Map5x+AAclC74C4VCGBHI9ee3/GKR9pWVQJlyQQhroHCiAAfx2+EgBhfkx5gRcypA9dv1+XPDTUtUztG/wC2AoOY7PUUKfd6+qipcujam1BwIXUoOpZAMEGY54iK2Rc1sxIIpVk0eATMaNKyyg20A26405tIkQPpOEmgjCbif7YDCfuTqiq1MhnZgSyTAUeG/KSeW8YcyKqGem1Nn8MtpYk7KRMC3jBN+oHnjbMzlVMgAQdx1G0T9PpgfM8IptvTSP8Aau84DDe73EFWABZes2EDkQJOB6tOGiQQLAj/AJuYNvljc37KUZJWioJ3cEjnN4iTvin5rsK6WphSgJI1k6jqlSpcKYXpaZEzgM6Cg2i5IjoOv7YmOz+dqUS6UWB+806lGqjCAEI8LhpiZkjpF98WXh/Yyo1SprpIlNoKKrBo0giPECxi0kgXPKcL4Z2PrnWRTqIS0S/dXQSQQNLBedw3LAVrhdeiVNLuXLtRrIHRixeoD3tJu7IsB3eklTJBJviYoPSqcDqCq5apTrasuFA1U50iCRcodRJna0csSGc+zzMsX7sA6gAB3aqIBJJmQJgnkJ+mH8l2CroCukgMJ+OkSGjl5gDfAUqlmalMGovhTVppvSGkd9RK1BradR8LE3O8EfBZri3DqpemYacwqPS1MTqFWAviO8GFuZEXxpFP7Pqz0wlSqe777v2DBW1MRpIJDKQCC3rhXbPMChTpUKxAR1Y0/BISrl9DZf4b6DJQjYBuV8AD9o+UXLZfK0WWo9KnTWklRKm1RbvrQiCGkEEGfCdgL1DspwgZvOZelTJIjXWYSuhUYl4MbxpUHqwxsLZZM9k3WNK16ZOkj4HAm/MFKg3jltit/ZLWyy1c5SoEsCEqLVcAO1MSrLHJVYqeROq4EYCpcZrUsnVy2UqL3lGgXNQjQXq1A7gygbwqCNMMdpPPERw9Bns3QosXBqVSGYgWRqhqmBPItVJHnbFz4xk6lWhxKqlamtNc2fDUVXBRwkNTJVtDMxWCInmRGM94Tm3yuYpZgKT3ThyL3UNBBI2nb5+eAmeL1kFGq1MaUesaeXk30UANVUmPEzF9tgWboAO9qcxl69ClXWopreBaqAG2pbjaJkE288VzimUCPA1CwOllI06hqAg3iCIPPC+zXFDlswldQC1JlqKDaShBKzyldQ+mAnM72QzeXylarVp92iNSLEm7d4AF0j8QUvBvYsReDFXrrafzx9J51aXEsmy0WBXM0mCsfwsbrrHIq2mR5Ywjh+QRWC5umypTZu9IJBkSNIhWkAi8fUSDgL1wlMpl8sTmUCVu9qhhUDeGoEVI1XWB8W5ksDytBFeHLXp68wHRKNV6mjV46hL6aCErMmUuR/NiWyGYPEsnWIbXUpFalRTuyx3WsyLkLSpOd7u3PFD4xwoo2gKO8DBSiEMb/CPASCTbacBaa/Elzi5fIcOpLRQk1HBOmamkqdbG7wl5A52FsVrjXDFytaohqd49Fqa2TwsWQs5BJsEbSokeKZtGJnLcDq5fMO1NmH+HrTOZdYYqarRWFMEFdShnEkf9snBQ4UrPnhJr1RXp09dSVZP83vHNtNwm+4G18BUUzBbl85HriW4HklZ175Gag5ZZUx41TUFJ/CLqZ5iYw/2jyYp5uvTCwqrT0gAAf5KXEYf7O8GGYyedZpY0O7dU7wqq6tXeVioIDEIse4wDvCuC0Kj5Y0kYHvJqS2sGmg11OUeFFc/OOUm5/aDxvIVaDUTrq5lGqGpRpoQEqLGqs7smsKoAuGghbiLjPfs5zlLK5yjmarhVVwjKykhlqgozTEAKDqM9OeNFWhmcu9anWoq1Tidd6RzJ0jwtSNkQMzBN4DEeYtgMZOZVKhamTAsurcrEXjB3DMpWzK1EoKW7pWzLD+VacBiAdz4hYYt3GewfcyVAIBEuASqydiTtADMegHmJrWV4h90zNKsk6Ax2/Enw1Uv1RiPngHOxr1Wqs9JQzU/4sQIUJJLXtaQfUCMS3+MVj+IrHKTc82MmSSbnznDXZ7Krks9mQz6qdBaqMQFBdH/hoy6iIJ1qbAwJthVTiC1CSFUXOxY2kxdt/l+uA2h6k84t16Ybq1Dy5+f0wK1WRPn5dN+vLCMwtvi2E9PdsB7MPBnkRG+He9gbzbEPUzB1ROFd7APl+pwBlfMiTp5bjCqGetBj/n+mIPM5g7D/AJPXA/eHzHPAXOhxBbSR0F8OVcyu4v8A35/rioZXMGd/na98SeUqmbxfy/Q/LAStFpiDAm+DkFtzvPmecehxEUGgb36X85w7Rrtzm0e/fXATyOVEEieX9NziNrcR/iARhAzjFb/tE4Dq15aYgb/TAH/f45RsJucVvtLkzmCtWmYr0lqLTDtFPxoysTClvhcwAbkCbYlKmYHwztyHzH9cM0XUcuc8/lfAIpUvuuTqAEswptqcliWrVEgsbMQC52AgDlincL4TSyVPh+epvGvLt39MCTVDQSACfihwI6ovXF0TMwxAACk3EbyDPl09nEdm8itSotdlh6ZZab3BQQLAqQI33B35YAft3wylS4fXZGWkBpMU1A7xrIisOagQbC2kYhOyHCqdFM+mfTu6T5dVZ2KeEiagCgnVrNmW0E0zeRib4tkO/pGk7VFDArqU3Jb4luDIM/DiOz2UzGYrAVVSpRXS3dhQrVaiwQXJUArfab6R54Cudnsp3+TjO0dCMFpZbNOrAyNRVdWk6k/DOwAH8tmOIcI+7/d8zk6ZmigNbvCCtRkJFVgrboTKkLIIva+J/tfkmOVFFcuVjSAwFMqqK0aIudQDMxYafU3xDcQzNTNCtUpP3WVAGWoK48Pc04MibayYkzI1ETgJ37OuLU8plM1mIKs1R9NJW1QqoCiwSIClzJ3i55Yo5auMmczqRlqVWRxuwJHxERABuJ6+oxOHJD7pFIIrqpBdWc69cBi0C8wCJ+GBHQ8zueNPKtTIVkKCnpWkBMbNJQGJAIaZ2wEl9hua7vMVpqIiCkWqK06mRbhlMR4DvJFm58o/tlw1BSy+ayrFRVlGpw0isjMrMjTbUyGwAvtqvCvs34HWrIxpaVmoKZcqpZ0gGpSVjdJFjFzPrisZxagRqhGkpWYKwIJV1IYww8yTItgNh+y7M0zwrMVzUmvWaqcw7AMRUg6JB+IaSGvuWbFa7OcHTN5bMplM1maldGp1Kz90n8VvHp0hnLsV8YkOJgEKTiOoUsxSpZ3M6XytCsA4VqbFX759aMmmEGnYbwGFsEdnm+58GeolZ6L1nl2VVbWpVgtGTBQlZOq8E23wFJzK5lapSoS9QkAhml9RAAU6vEG2EEWti0douG1OEVMxl3dnSvSpsrrC3BKkEMGDRNRSJuCptbAfD+GZSmaGZar4Hqqe7X4qVMVLFmNiYFzAuCBOLv8Aarwlsz3DC6B0plhfStV4aoTOmCdAA3wFR4LwXK5cUavEA9RKqa+7hh4HHhddJ1EgXkeYxqvbXiNNEylYlWRKyVFbcBY+IHzU7nriL7W8KpZ2kKMd29IRReLoRC6TG6MAJHkDyxmFXN1nyRylWS9CqKNMEnw62ujQY8JEDyMchgLp2/4wHpmgandEuWAqK66gJAaQDA9fK2Ke/Z6pnO7oZDTXWis1KgZVGqqQWY6otIgDeBti1drqKB1rBDWphjQqNsadSlGnVNiGBBmwkROJn7PaiZfXldmqu1USAGBVElW6gi4gkWbARnCuAVUzGbrZ2itWn3aitpWoQ+g0mAUqpLghNRhSLX03xQc3rFWoShp6m1BAICqbqAI20kR5Y237Qsy1PheYKHxFQg9GcA/lOKvwLgOXqcPymYzpDVqquAajVT/CptppgBXWAF9dxgLIKZAsd/8AgxjjzH62iBhSNA/fltthjPZsA9DBty+eAFfLHeJAnlz2+fvbHaslYPL9Qd9+eG3zkADkNjt+uAs/myGtbfY+/wAsA/URQYMczJjy5b4balJgxG8gXvsL4a++yLD5/thv76ANpteD54AujpE2FuZjly+mH6dYA9Jv9TiHXOmZi0RH53OGfvLG/ImcBZ6LajYx+wneeu+Cqcab87b+t/IeuKxSzpHw789yOcfLEjQzO2rqJv8AP6YCcp7b3Xb9Mcqc5HuN/rgX78ARNzAPyi+G8zn1kH4fTp5/0wBNMgzb1HW2/nhFNQt7GRy6b7+9sD0s3sASek88cbMDrEDn7uMA6SAZJjr89hfb98KZixuORvfl+8dMR75qX/t9D7OENnyN4+vT8+WAlsq94+R/3HpbeN/TDlWCxgzsTHMkWJPyG3liDyvE/FPL9/c4J+/WA3EHb3764BYosakgyuosVYG7WggA7TJ6eWGqPAVBbQAWZyWYqLzuCL7GTaBbD1PNkHbY8/2wr78RcCRN7+l8A1/gqhgFIABJIvBveYsN/lywpuHgMpAAkDqSLm0xtc7xy9MOiuxaTaZ/X+2C6eYVQLbjc/8AOADz+RJClZ1qpQqZ0VFYXp1AYDLc8wQTYjnT34P3XD/uuZFPLZgvUqU1PdtvIbSdemyHctIgY0nv1J+Bdrn6wMczYptugNgdhqsOR/L0tgMu4bwH75w6kBXqMNoIZxTYOwhVLCJQKJECF9ZI+0XLuuQoUx+OuAFUQLUwoHT0Ati9ZLgeXpoy06SoW3hdMz/t6cukYj+PcOr1UpL3dCo9KrTKsAAwpIwY6SSAHOmDCGRz5YCkduspQomhQo0yKlKl3ddtJC1tKg6psHYeMzEna9hiW7IUqFah3FWnqq0StQsrnxoAGo1NUmLQpAj4R5YuOYyqudb0VLDm0T6zzH9MRmV4mlA/dqNNZL66dFQgZrMzKGJEU7MTUJsIUAk4ArMZgJLHWYEtta0yYEz6D5YzXOZI12pMWVjnM0hc0phAWKhAxiWiSZAvHnjV+KMmn4I/0z+43xVTw7LNVSVP8N+8EFhLrHiJE2mCYjbAMcK7RJUz9bJ16WvL5qfCgIOqmS6OwF3sDq5nodsWng2XymTNRMke8RI+8QdTJquH2kxzUWvtIAxUuzuUDcUq12NMilR/7UlQ7tpiT+IDVME7i++Csr98qZ6tmUo/dnRVCoSCMwoMFHK2LRJ1Haw9AsvacNWy1WlXBp0oDrXSXRhJIKhAXmORT5xfEVw37Oq/dU6lLMGotSmhAqvUQoIkINMyL+UYnuD8SDKO7UMrMxagGVmpKANUgm2l5Gje8WIjFooVpG89I26W6C22Azn76QBfrz8oOBs9m7TM+4wQ9AFflhiplV7ufP8A+IP74ABa5n8o9/PBD0C1+Xy+nXDuWoKJtPr88TGboKAYG2q3oMBXTTOkxb36YZCn67fX8sSOYXa5/F+RgDCKijbrb5W6YCKqHedz+eEgmbYMp0wSfI2+WFmiLm9459cAJQYg8+sW2wQlQiLb+9ueHe78Tb+GAPMEc8Oulz6T85AwCKOYsRcnzP5eY2tvj1SpvO4/p57YlMjkUM2vO/0wxVpCQY3W9z5fTfABDMEe7e9sOUastck49WpgEwBtby3w5kVBKyN5nAJcQY/cdMD1bmY9jBGq/wAz+WCMsgaSRyJwAWVo3m99vpt6YfCgH8/n/TfEvkMqvh32P5GcONllLEdG5fXAR8AgnYXM/r6DD3eDYC/63xKUqC6AYGzft/XAZoCZwHFO1vc74QSZEe7z9cGmkLj3fAwS4i09PUdcAh6vMGxi4+n7DDqZg3O203iF9evlgrLUgxEz1/U4TSpiQOQuNuuA8tQg7QdtrR5+Zw8lQkyLjb64Yeyk4MyXiseYEx788AJVqRqgzywFS4bQ196tMCqZBcSGM7gmbjyPTEjmKQCmPkOQ5Yey+VXQTf2MBFVKCLe83NzhGm7aHK6rsu6tbmN5jzwRnFFvO2BtFz75YBHC8i6VKrl0K1NOlQI0hJEGIBJ1EzHLE7SQRykYh6Ji+JWi1/flgCc7USmRUE96+iivi5s0Ahdg0tGqJADHYHE7w/JaUhyKjSSTAABP4VHJQIA3JiSSTgLI5VNS1NK6yCNcXi1p6eWJOM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66" name="Picture 6" descr="http://upload.wikimedia.org/wikipedia/commons/f/f6/%D0%9C%D0%BE%D0%B1%D0%B8%D0%BB%D0%B8%D0%B7%D0%B0%D1%86%D0%B8%D1%8F_%D0%B2_%D0%9B%D0%B5%D0%BD%D0%B8%D0%BD%D0%B3%D1%80%D0%B0%D0%B4%D0%B5_%D0%BB%D0%B5%D1%82%D0%BE%D0%BC_1941-%D0%B3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275819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upload.wikimedia.org/wikipedia/commons/f/f5/RIAN_archive_907_Leningradians_queueing_up_for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6380" cy="3841437"/>
          </a:xfrm>
          <a:prstGeom prst="rect">
            <a:avLst/>
          </a:prstGeom>
          <a:noFill/>
        </p:spPr>
      </p:pic>
      <p:pic>
        <p:nvPicPr>
          <p:cNvPr id="93188" name="Picture 4" descr="http://supernew.ej.ru/upimg/m_6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6" y="3293056"/>
            <a:ext cx="4500594" cy="3564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encrypted-tbn1.gstatic.com/images?q=tbn:ANd9GcT8f-q5sGjTuPqUdQGDAtADfO3mEIFu7FWd-Gvza1Dz2_r1sLa-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8" cy="3440872"/>
          </a:xfrm>
          <a:prstGeom prst="rect">
            <a:avLst/>
          </a:prstGeom>
          <a:noFill/>
        </p:spPr>
      </p:pic>
      <p:pic>
        <p:nvPicPr>
          <p:cNvPr id="94212" name="Picture 4" descr="http://lenatour.ru/userfiles/image/%D0%B1%D0%BB%D0%BE%D0%BA%D0%B0%D0%B4%D0%B0%20%D0%BB%D0%B5%D0%BD%D0%B8%D0%BD%D0%B3%D1%80%D0%B0%D0%B4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05149"/>
            <a:ext cx="6096000" cy="3752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3214686"/>
            <a:ext cx="81439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Ленинградские дети…У них было особое, опаленное войной, блокадное детство. Они росли в условиях голода и холода, под свист и разрывы снарядов и бомб. Они разучились шалить, играть, смеяться. Ученики падали от голода. У всех была общая болезнь - дистрофия. А к ней прибавилась и цинга. Кровоточили дёсны. Качались зубы. Шурик Игнатьев, трех с половиной лет от роду, 23 мая 1942 года в детском саду покрыл свой листок беспорядочными карандашными каракулями с небольшим овалом в центре. «Что ты нарисовал?» – спросила воспитательница. Он ответил: "Это война, вот и все, а посередине булка. Больше не знаю ничего".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http://i063.radikal.ru/1104/20/a181ce6757f8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943350" cy="2781300"/>
          </a:xfrm>
          <a:prstGeom prst="rect">
            <a:avLst/>
          </a:prstGeom>
          <a:noFill/>
        </p:spPr>
      </p:pic>
      <p:pic>
        <p:nvPicPr>
          <p:cNvPr id="1030" name="Picture 6" descr="http://www.nazireich.net/forum/files/209056f12820_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3943350" cy="2962276"/>
          </a:xfrm>
          <a:prstGeom prst="rect">
            <a:avLst/>
          </a:prstGeom>
          <a:noFill/>
        </p:spPr>
      </p:pic>
      <p:pic>
        <p:nvPicPr>
          <p:cNvPr id="13314" name="Picture 2" descr="http://russlav.ru/pict/blokada-leningrada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0"/>
            <a:ext cx="956930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71472" y="1357298"/>
            <a:ext cx="8001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Дети военного Ленинграда…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Весь мир сегодня знает имя маленькой ленинградской девочки Тани Савичевой.  Таня Савичева известна благодаря своему дневнику, который вела в блокноте сестры. Девочка записывала на страницах дневника даты смерти своих родных.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lenarudenko/pic/0012d883/s640x4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527640" cy="63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5857884" y="4357694"/>
            <a:ext cx="27860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Фото 1938 года. Тане Савичевой 8 лет (до начала войны 3 года).</a:t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Фотография в экспозиции Музея истории Ленинграда.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lenarudenko/pic/0012452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714480" y="5715016"/>
            <a:ext cx="6215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Дом, где жили Савичевы, на Второй линии Васильевского острова, 13/6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lenarudenko/pic/0012ecg9/s640x4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550072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57884" y="3429000"/>
            <a:ext cx="27860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Дневник Тани Савичевой (в центре).</a:t>
            </a:r>
            <a:br>
              <a:rPr lang="ru-RU" sz="2400" i="1" dirty="0"/>
            </a:br>
            <a:r>
              <a:rPr lang="ru-RU" sz="2400" i="1" dirty="0"/>
              <a:t>Вокруг выставлены копии страниц из дневника,</a:t>
            </a:r>
            <a:br>
              <a:rPr lang="ru-RU" sz="2400" i="1" dirty="0"/>
            </a:br>
            <a:r>
              <a:rPr lang="ru-RU" sz="2400" i="1" dirty="0"/>
              <a:t>на каждой записаны дата и время смерти родного человека</a:t>
            </a:r>
            <a:endParaRPr lang="ru-RU" sz="24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lenarudenko/pic/0012kg00/s640x4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5720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5000628" y="3429000"/>
            <a:ext cx="35718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Последняя запись (копия) "Осталась одна Таня". Страница с буквой "О"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08" y="714356"/>
            <a:ext cx="5143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Строки из дневника Тани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/>
              <a:t>"Женя умерла 28 декабря в 12 час утра 1941 г.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Бабушка умерла 25 января в 3ч дня 1942 г.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Лека умер 17 марта в 6 час утра 1942 г.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Дядя Вася умер 13 апреля в 2ч ночи 1942 г.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Дядя Леша 10 мая в 4ч дня 1942 г.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Мама – 13 мая в 7 час 30 минут утра 1942 г…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Савичевы умерли.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Умерли все.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Осталась одна Таня".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hram-troicy.prihod.ru/users/67/1167/editor_files/image/9bf14038acf5804f55e8e2834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lenarudenko/pic/00129w2f/s640x4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9292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5429256" y="3429000"/>
            <a:ext cx="307180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музее истории Ленинграда создана эта печальная композиция. Фигура девочки у стеклянной замерзшей витрины магазина.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lenarudenko/pic/0012apkf/s640x4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5658268" cy="62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6072198" y="1571612"/>
            <a:ext cx="25003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Витрина магазина". Внизу "витрины" старые весы с куском хлеба. Светящиеся буквы - описание состава блокадного хлеба, из которого 5% - обойная пыль, 15% - целлюлоза. Добавки были одобрены официально, что дало дополнительно 50 тысяч тонн хлеба.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cs.livejournal.com/lenarudenko/pic/001279b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785794"/>
            <a:ext cx="8001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Во многих семьях сохранились солдатские треугольники-письма, которые присылали с фронта отцы и деды, мужья и сыновья, братья. Они писали, что вернутся домой и только с победой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Нельзя сердцу прекращать помнить, иначе — пресечется род наш человеческий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00063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Прошло почти семьдесят лет с той страшной поры, когда напали на нашу страну фашисты. Вспомните добрым словом своих дедов и прадедов, всех тех, кто принёс нам победу. Поклонитесь героям Великой Отечественной войны. Героям  великой войны с фашистами.</a:t>
            </a:r>
            <a:endParaRPr lang="ru-RU" dirty="0"/>
          </a:p>
        </p:txBody>
      </p:sp>
      <p:pic>
        <p:nvPicPr>
          <p:cNvPr id="2050" name="Picture 2" descr="https://encrypted-tbn3.gstatic.com/images?q=tbn:ANd9GcSl01ByoovvR9rjC_INosYegIzr7Z-ueb6FYCA74nT2ICfxIl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072230" cy="4298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pravmir.ru/wp-content/uploads/2011/06/cdfd301d43c9d142ca6a333fbd1_prev-580x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9539"/>
            <a:ext cx="9144000" cy="9285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азбитый поезд на Укра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11286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Повешенные советские граждане, подозреваемые немцами в связи с партизанам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101599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Группа детей из концлагеря Освенцим (Аушвиц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88540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hram-troicy.prihod.ru/users/67/1167/editor_files/image/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01788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hram-troicy.prihod.ru/users/67/1167/editor_files/image/10_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842" y="0"/>
            <a:ext cx="969511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42918"/>
            <a:ext cx="8643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/>
              <a:t>9 мая 1945 год…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929198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/>
              <a:t>День Победы!</a:t>
            </a:r>
            <a:endParaRPr lang="ru-RU" sz="7200" b="1" i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hram-troicy.prihod.ru/users/67/1167/editor_files/image/%D0%A1%D0%BE%D0%B2%D0%B5%D1%82%D1%81%D0%BA%D0%B8%D0%B9%20%D1%80%D0%B5%D0%B1%D0%B5%D0%BD%D0%BE%D0%BA,%20%D0%BF%D0%BB%D0%B0%D1%87%D1%83%D1%89%D0%B8%D0%B9%20%D0%BD%D0%B0%D0%B4%20%D1%82%D0%B5%D0%BB%D0%BE%D0%BC%20%D1%81%D0%B2%D0%BE%D0%B5%D0%B9%20%D0%BF%D0%BE%D0%B3%D0%B8%D0%B1%D1%88%D0%B5%D0%B9%20%D0%BC%D0%B0%D1%82%D0%B5%D1%80%D0%B8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9934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67</TotalTime>
  <Words>382</Words>
  <Application>Microsoft Office PowerPoint</Application>
  <PresentationFormat>Экран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Тема13</vt:lpstr>
      <vt:lpstr>Employee Orientation</vt:lpstr>
      <vt:lpstr>Профиль</vt:lpstr>
      <vt:lpstr>Оформление по умолчанию</vt:lpstr>
      <vt:lpstr>Идея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Блокада Ленинграда…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«Идёт война народная, священная война…»</dc:title>
  <dc:creator>Windows</dc:creator>
  <cp:lastModifiedBy>Windows</cp:lastModifiedBy>
  <cp:revision>10</cp:revision>
  <dcterms:created xsi:type="dcterms:W3CDTF">2013-04-11T16:12:37Z</dcterms:created>
  <dcterms:modified xsi:type="dcterms:W3CDTF">2014-03-01T14:32:36Z</dcterms:modified>
</cp:coreProperties>
</file>