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80" r:id="rId24"/>
    <p:sldId id="279" r:id="rId25"/>
    <p:sldId id="277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1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4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0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7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7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3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9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2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5A4D-56CE-4D60-AA98-6BB0C032F0D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19D9-9DF7-493C-8DB9-C410D0C90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9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172819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Школьное лесничество «Зелёный патруль» 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МБОУ «Барашевская средняя общеобразовательная школа» 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Теньгушевского муниципального района Республики Мордовия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136904" cy="17526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уководитель школьного лесничества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Бердова</a:t>
            </a: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Н.Ю.</a:t>
            </a:r>
          </a:p>
          <a:p>
            <a:endParaRPr lang="ru-RU" sz="3600" b="1" i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Лесничий </a:t>
            </a:r>
          </a:p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Данилкин</a:t>
            </a: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3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676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«Мой дом – моя планета»</a:t>
            </a:r>
            <a:endParaRPr lang="ru-RU" sz="4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344816" cy="55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070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89" y="2852936"/>
            <a:ext cx="467257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«Кормушка»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1"/>
          <a:stretch/>
        </p:blipFill>
        <p:spPr>
          <a:xfrm>
            <a:off x="5190202" y="2182597"/>
            <a:ext cx="3945995" cy="4675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808"/>
            <a:ext cx="5190202" cy="38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«Ёлочка - краса»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3263" y="3606396"/>
            <a:ext cx="4090737" cy="32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574"/>
            <a:ext cx="5088136" cy="41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«Берёзкины слезы»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0" y="1870958"/>
            <a:ext cx="5616752" cy="4224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10754"/>
            <a:ext cx="3251793" cy="51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-528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«Первоцветы»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8048"/>
            <a:ext cx="7892171" cy="59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«Живи, родник!»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624736" cy="55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«Моя цветочная клумба»</a:t>
            </a:r>
            <a:endParaRPr lang="ru-RU" sz="4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196752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0813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«Подвиг»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8469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78082"/>
            <a:ext cx="7848872" cy="5886654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218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Лесничество</a:t>
            </a:r>
            <a:r>
              <a:rPr lang="ru-RU" sz="4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«Зеленый патруль»</a:t>
            </a:r>
            <a:endParaRPr lang="ru-RU" sz="4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Школьный питомник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школа\Мои документы\фото питомник\эко команда\P1060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47" y="793094"/>
            <a:ext cx="3900325" cy="29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7205"/>
            <a:ext cx="4124739" cy="3339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47" y="3805822"/>
            <a:ext cx="4023449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 в лесу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0" y="1084096"/>
            <a:ext cx="7664112" cy="57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0718"/>
            <a:ext cx="7956376" cy="5967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0"/>
            <a:ext cx="6749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«Муравейник»</a:t>
            </a:r>
          </a:p>
        </p:txBody>
      </p:sp>
    </p:spTree>
    <p:extLst>
      <p:ext uri="{BB962C8B-B14F-4D97-AF65-F5344CB8AC3E}">
        <p14:creationId xmlns:p14="http://schemas.microsoft.com/office/powerpoint/2010/main" val="25854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«Скворечник»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5"/>
            <a:ext cx="7632848" cy="57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59023"/>
            <a:ext cx="6365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Принятие в экологи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353"/>
            <a:ext cx="4871554" cy="36427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17" y="3513600"/>
            <a:ext cx="4210361" cy="33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4" y="100917"/>
            <a:ext cx="7034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Выступление агитбригады</a:t>
            </a:r>
            <a:endParaRPr lang="ru-RU" sz="4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ризовое место на республиканском конкурсе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4" y="1749846"/>
            <a:ext cx="7478102" cy="46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663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419" b="3515"/>
          <a:stretch/>
        </p:blipFill>
        <p:spPr>
          <a:xfrm>
            <a:off x="2815388" y="1039962"/>
            <a:ext cx="3820981" cy="53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69"/>
          <a:stretch/>
        </p:blipFill>
        <p:spPr>
          <a:xfrm>
            <a:off x="107504" y="116632"/>
            <a:ext cx="1944216" cy="2638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b="1"/>
          <a:stretch/>
        </p:blipFill>
        <p:spPr>
          <a:xfrm>
            <a:off x="2339752" y="116632"/>
            <a:ext cx="1944216" cy="2738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99" y="116631"/>
            <a:ext cx="1937885" cy="2738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b="3969"/>
          <a:stretch/>
        </p:blipFill>
        <p:spPr>
          <a:xfrm>
            <a:off x="6749716" y="116632"/>
            <a:ext cx="1854732" cy="2638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2015988" cy="2849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9603"/>
            <a:ext cx="2015988" cy="2849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"/>
          <a:stretch/>
        </p:blipFill>
        <p:spPr>
          <a:xfrm>
            <a:off x="6482632" y="3573015"/>
            <a:ext cx="1915410" cy="28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662" b="3280"/>
          <a:stretch/>
        </p:blipFill>
        <p:spPr>
          <a:xfrm>
            <a:off x="204536" y="1076981"/>
            <a:ext cx="2495255" cy="3519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1" b="3944"/>
          <a:stretch/>
        </p:blipFill>
        <p:spPr>
          <a:xfrm>
            <a:off x="3085528" y="1076981"/>
            <a:ext cx="2497125" cy="35190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2412" y="1076981"/>
            <a:ext cx="2592288" cy="366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Гимн </a:t>
            </a:r>
            <a:b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Слова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мотив песни «Москва, звонят колокола»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О.Газманова</a:t>
            </a:r>
            <a:r>
              <a:rPr lang="ru-RU" sz="1600" dirty="0">
                <a:solidFill>
                  <a:srgbClr val="000099"/>
                </a:solidFill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rgbClr val="000099"/>
                </a:solidFill>
                <a:ea typeface="Times New Roman"/>
                <a:cs typeface="Times New Roman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 numCol="2"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5600" b="1" dirty="0" smtClean="0">
              <a:solidFill>
                <a:srgbClr val="000099"/>
              </a:solidFill>
              <a:latin typeface="Arial" pitchFamily="34" charset="0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1 куплет</a:t>
            </a:r>
            <a:endParaRPr lang="ru-RU" sz="7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Через горы, моря и леса</a:t>
            </a:r>
            <a:b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Журавлей стая в небе летит.</a:t>
            </a:r>
            <a:b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Слышен крик счастья издалека,</a:t>
            </a:r>
            <a:b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Это родина-мать их манит.</a:t>
            </a:r>
            <a:b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На рассвете тропинкой лесной  </a:t>
            </a:r>
            <a:b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Гордо шествует школьный отряд</a:t>
            </a:r>
            <a:endParaRPr lang="ru-RU" sz="7200" b="1" dirty="0" smtClean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Предстоит, юный друг, нам с тобой.</a:t>
            </a:r>
            <a:b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Лес сберечь для птенцов журавлят.</a:t>
            </a:r>
            <a:endParaRPr lang="ru-RU" sz="7200" b="1" dirty="0" smtClean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7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               Припев:</a:t>
            </a:r>
            <a:endParaRPr lang="ru-RU" sz="7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Для нас - звонят колокола.</a:t>
            </a:r>
            <a:b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Всех нас - ждут новые дела</a:t>
            </a:r>
            <a:endParaRPr lang="ru-RU" sz="7200" b="1" dirty="0" smtClean="0">
              <a:solidFill>
                <a:srgbClr val="99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 мы под куполом небес</a:t>
            </a:r>
            <a:endParaRPr lang="ru-RU" sz="7200" b="1" dirty="0" smtClean="0">
              <a:solidFill>
                <a:srgbClr val="99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Свой вырастим могучий лес.</a:t>
            </a:r>
            <a:b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7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7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                       2 куплет</a:t>
            </a:r>
            <a:endParaRPr lang="ru-RU" sz="7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Мы на помощь готовы прийти</a:t>
            </a:r>
            <a:endParaRPr lang="ru-RU" sz="72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Если грянет нежданно беда</a:t>
            </a:r>
            <a:endParaRPr lang="ru-RU" sz="72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Нас легко можно в школе найти</a:t>
            </a:r>
            <a:endParaRPr lang="ru-RU" sz="72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Мы «Зеленый патруль» на века</a:t>
            </a:r>
            <a:endParaRPr lang="ru-RU" sz="72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Наш, учитель, наставник и друг</a:t>
            </a:r>
            <a:endParaRPr lang="ru-RU" sz="72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Говорит, что задача проста:</a:t>
            </a:r>
            <a:endParaRPr lang="ru-RU" sz="72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«Если будет лес гордо стоять.</a:t>
            </a:r>
            <a:b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b="1" dirty="0" smtClean="0">
                <a:solidFill>
                  <a:srgbClr val="000099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Крепкой будет держава моя!»</a:t>
            </a:r>
            <a:endParaRPr lang="ru-RU" sz="72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br>
              <a:rPr lang="ru-RU" sz="7200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7200" dirty="0" smtClean="0">
              <a:solidFill>
                <a:srgbClr val="FF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</a:t>
            </a:r>
            <a:r>
              <a:rPr lang="ru-RU" sz="72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Припев:</a:t>
            </a:r>
            <a:endParaRPr lang="ru-RU" sz="7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Для нас - звонят колокола.</a:t>
            </a:r>
            <a:b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Всех нас - ждут новые дела</a:t>
            </a:r>
            <a:endParaRPr lang="ru-RU" sz="7200" b="1" dirty="0">
              <a:solidFill>
                <a:srgbClr val="99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 мы под куполом небес</a:t>
            </a:r>
            <a:endParaRPr lang="ru-RU" sz="7200" b="1" dirty="0">
              <a:solidFill>
                <a:srgbClr val="99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99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Свой вырастим могучий лес.</a:t>
            </a:r>
            <a:endParaRPr lang="ru-RU" sz="7200" b="1" dirty="0">
              <a:solidFill>
                <a:srgbClr val="99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sz="72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Эмблема школьного лесничества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G:\Конкурс\Эмблема 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32" y="1600200"/>
            <a:ext cx="412113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9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u="sng" dirty="0">
                <a:solidFill>
                  <a:srgbClr val="000099"/>
                </a:solidFill>
                <a:latin typeface="Times New Roman"/>
                <a:ea typeface="Times New Roman"/>
              </a:rPr>
              <a:t>Актив школьного лесничества</a:t>
            </a:r>
            <a:endParaRPr lang="ru-RU" sz="1600" b="1" i="1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E36C0A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99"/>
                </a:solidFill>
                <a:latin typeface="Times New Roman"/>
                <a:ea typeface="Times New Roman"/>
              </a:rPr>
              <a:t>Школьный лесничий</a:t>
            </a:r>
            <a:r>
              <a:rPr lang="ru-RU" b="1" dirty="0">
                <a:solidFill>
                  <a:srgbClr val="000099"/>
                </a:solidFill>
                <a:latin typeface="Times New Roman"/>
                <a:ea typeface="Times New Roman"/>
              </a:rPr>
              <a:t> -  </a:t>
            </a:r>
            <a:r>
              <a:rPr lang="ru-RU" b="1" i="1" dirty="0" err="1">
                <a:solidFill>
                  <a:srgbClr val="990000"/>
                </a:solidFill>
                <a:latin typeface="Times New Roman"/>
                <a:ea typeface="Times New Roman"/>
              </a:rPr>
              <a:t>Тепаева</a:t>
            </a:r>
            <a:r>
              <a:rPr lang="ru-RU" b="1" i="1" dirty="0">
                <a:solidFill>
                  <a:srgbClr val="990000"/>
                </a:solidFill>
                <a:latin typeface="Times New Roman"/>
                <a:ea typeface="Times New Roman"/>
              </a:rPr>
              <a:t> Татьяна</a:t>
            </a:r>
            <a:endParaRPr lang="ru-RU" sz="1600" b="1" i="1" dirty="0">
              <a:solidFill>
                <a:srgbClr val="99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99"/>
                </a:solidFill>
                <a:latin typeface="Times New Roman"/>
                <a:ea typeface="Times New Roman"/>
              </a:rPr>
              <a:t>Заместитель лесничего</a:t>
            </a:r>
            <a:r>
              <a:rPr lang="ru-RU" b="1" dirty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>
                <a:solidFill>
                  <a:srgbClr val="990000"/>
                </a:solidFill>
                <a:latin typeface="Times New Roman"/>
                <a:ea typeface="Times New Roman"/>
              </a:rPr>
              <a:t>– Попков Антон  </a:t>
            </a:r>
            <a:endParaRPr lang="ru-RU" sz="1600" b="1" i="1" dirty="0">
              <a:solidFill>
                <a:srgbClr val="99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2084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1.  Трудовой десант.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Лесник –  </a:t>
            </a:r>
            <a:r>
              <a:rPr lang="ru-RU" b="1" dirty="0" err="1">
                <a:solidFill>
                  <a:srgbClr val="943634"/>
                </a:solidFill>
                <a:latin typeface="Times New Roman"/>
                <a:ea typeface="Times New Roman"/>
              </a:rPr>
              <a:t>Шалин</a:t>
            </a: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 Виктор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Работа  «Трудового десанта»  непосредственно связана с уходом за лесом и лесоразведением. За школьным лесничеством закреплена лесная площадь, разделённая на участки — обходы (или кварталы по данным лесоустройства), обходы закреплены за конкретным лесником, под руководством которого члены школьного лесничества осуществляют свою помощь лесу.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2.   Питомник.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Лесник –  Фомин </a:t>
            </a:r>
            <a:r>
              <a:rPr lang="ru-RU" b="1" dirty="0" err="1">
                <a:solidFill>
                  <a:srgbClr val="943634"/>
                </a:solidFill>
                <a:latin typeface="Times New Roman"/>
                <a:ea typeface="Times New Roman"/>
              </a:rPr>
              <a:t>Никита</a:t>
            </a:r>
            <a:r>
              <a:rPr lang="ru-RU" dirty="0" err="1" smtClean="0">
                <a:latin typeface="Times New Roman"/>
                <a:ea typeface="Times New Roman"/>
              </a:rPr>
              <a:t>Члены</a:t>
            </a:r>
            <a:r>
              <a:rPr lang="ru-RU" dirty="0" smtClean="0">
                <a:latin typeface="Times New Roman"/>
                <a:ea typeface="Times New Roman"/>
              </a:rPr>
              <a:t>   </a:t>
            </a:r>
            <a:r>
              <a:rPr lang="ru-RU" dirty="0">
                <a:latin typeface="Times New Roman"/>
                <a:ea typeface="Times New Roman"/>
              </a:rPr>
              <a:t>сектора « Питомник» организуют зимнюю подкормку птиц и зверей, изготавливают и развешивают искусственные  гнездовья, сажают деревья и кустарники, очищают лес от мусора. Лесные бригады   работают   на пришкольном  питомнике лесничества.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22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3. Сектор борьбы с браконьерством (БСБ).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Лесник – Лаврентьева Мария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Сектор состоит из старшеклассников, задача которых — помогать соответствующим организациям в борьбе с браконьерством. Зимой проводятся целевые операции «Ёлочка», весной — «Берёзовый сок» и «Первоцветы». В летний период особое внимание уделяется охране лесных массивов от пожаров. Основная задача этого сектора — не наказание виновных, а предупреждение нарушений, информирование лесничеств и органов охраны природы о каких-либо факторах, представляющих угрозу природным объектам, разъяснительная работа среди населения о правилах поведения на природе.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417565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43634"/>
                </a:solidFill>
                <a:latin typeface="Times New Roman"/>
                <a:ea typeface="Times New Roman"/>
              </a:rPr>
              <a:t>4. </a:t>
            </a: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Биологический центр.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Лесник –  </a:t>
            </a:r>
            <a:r>
              <a:rPr lang="ru-RU" b="1" dirty="0" err="1">
                <a:solidFill>
                  <a:srgbClr val="943634"/>
                </a:solidFill>
                <a:latin typeface="Times New Roman"/>
                <a:ea typeface="Times New Roman"/>
              </a:rPr>
              <a:t>Мигицкая</a:t>
            </a: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 Елизавета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Учащиеся изучают жизнь животных и растений, ухаживают за ними. </a:t>
            </a:r>
            <a:r>
              <a:rPr lang="ru-RU" dirty="0" err="1">
                <a:latin typeface="Times New Roman"/>
                <a:ea typeface="Times New Roman"/>
              </a:rPr>
              <a:t>Биоцентр</a:t>
            </a:r>
            <a:r>
              <a:rPr lang="ru-RU" dirty="0">
                <a:latin typeface="Times New Roman"/>
                <a:ea typeface="Times New Roman"/>
              </a:rPr>
              <a:t>  это ветеринарная клиника, в которую несут раненых животных и оставшихся без родителей детенышей. Если это возможно, то вылеченное животное  отдается в добрые руки. Работа ведется  по паспортизации и огражде­нию муравейников, родников. 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6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5.  Пресс- центр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Лесник – </a:t>
            </a:r>
            <a:r>
              <a:rPr lang="ru-RU" b="1" dirty="0" err="1">
                <a:solidFill>
                  <a:srgbClr val="943634"/>
                </a:solidFill>
                <a:latin typeface="Times New Roman"/>
                <a:ea typeface="Times New Roman"/>
              </a:rPr>
              <a:t>Мишарина</a:t>
            </a: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 Юлия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Задачи этого сектора включают в себя проведение экологических занятий в младших классах, экологических игр в детских садах. Проводятся открытые занятия перед учителями школы, родителями, организовываются  природоохранные акции в своем поселке.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1333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6. Экологический театр.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Лесник –Суляева Олеся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Состоит из учащихся, склонных к артистичности. Сценарии пишутся по произведениям писателей или самостоятельно. Одна из главных тематик — природоохранная.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4908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7. Малая академия.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Лесник - </a:t>
            </a:r>
            <a:r>
              <a:rPr lang="ru-RU" b="1" dirty="0" err="1">
                <a:solidFill>
                  <a:srgbClr val="943634"/>
                </a:solidFill>
                <a:latin typeface="Times New Roman"/>
                <a:ea typeface="Times New Roman"/>
              </a:rPr>
              <a:t>Девятаев</a:t>
            </a: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 Олег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Этот сектор помогает учащимся правильно организовать исследования в природе  в школьных лабораториях, проводит подготовку к олимпиадам и конкурсам. Ведутся работы по изучению экологической обстановки в окрестностях населённой пункта, на реках. 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8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088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Операция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«Бунт»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197605"/>
            <a:ext cx="5616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удем</a:t>
            </a:r>
          </a:p>
          <a:p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бирать</a:t>
            </a:r>
          </a:p>
          <a:p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аши</a:t>
            </a:r>
          </a:p>
          <a:p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ерритории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08" y="26709"/>
            <a:ext cx="4092552" cy="3060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87" y="0"/>
            <a:ext cx="4604831" cy="3196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7" y="3136125"/>
            <a:ext cx="3481301" cy="36885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85" y="3223365"/>
            <a:ext cx="4998237" cy="36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100</TotalTime>
  <Words>489</Words>
  <Application>Microsoft Office PowerPoint</Application>
  <PresentationFormat>Экран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Школьное лесничество «Зелёный патруль»  МБОУ «Барашевская средняя общеобразовательная школа»  Теньгушевского муниципального района Республики Мордовия</vt:lpstr>
      <vt:lpstr>Презентация PowerPoint</vt:lpstr>
      <vt:lpstr> Гимн  Слова на мотив песни «Москва, звонят колокола» О.Газманова  </vt:lpstr>
      <vt:lpstr>Эмблема школьного лесничества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Школьное лесничество «Зелёный патруль»  МБОУ «Барашевская средняя общеобразовательная школа»  Теньгушевского муниципального района Республики Мордовия</dc:title>
  <dc:creator>server</dc:creator>
  <cp:lastModifiedBy>server</cp:lastModifiedBy>
  <cp:revision>15</cp:revision>
  <dcterms:created xsi:type="dcterms:W3CDTF">2013-04-08T08:38:01Z</dcterms:created>
  <dcterms:modified xsi:type="dcterms:W3CDTF">2013-04-08T11:47:59Z</dcterms:modified>
</cp:coreProperties>
</file>