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9" r:id="rId5"/>
    <p:sldId id="260" r:id="rId6"/>
    <p:sldId id="261" r:id="rId7"/>
    <p:sldId id="266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E86B-91F3-47C7-B651-06DA68BD200B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1292-7FEE-4B60-8D0C-45339F152BD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E86B-91F3-47C7-B651-06DA68BD200B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1292-7FEE-4B60-8D0C-45339F152B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E86B-91F3-47C7-B651-06DA68BD200B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1292-7FEE-4B60-8D0C-45339F152B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E86B-91F3-47C7-B651-06DA68BD200B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1292-7FEE-4B60-8D0C-45339F152B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E86B-91F3-47C7-B651-06DA68BD200B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4EF1292-7FEE-4B60-8D0C-45339F152BD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E86B-91F3-47C7-B651-06DA68BD200B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1292-7FEE-4B60-8D0C-45339F152B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E86B-91F3-47C7-B651-06DA68BD200B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1292-7FEE-4B60-8D0C-45339F152B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E86B-91F3-47C7-B651-06DA68BD200B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1292-7FEE-4B60-8D0C-45339F152B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E86B-91F3-47C7-B651-06DA68BD200B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1292-7FEE-4B60-8D0C-45339F152B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E86B-91F3-47C7-B651-06DA68BD200B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1292-7FEE-4B60-8D0C-45339F152B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E86B-91F3-47C7-B651-06DA68BD200B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1292-7FEE-4B60-8D0C-45339F152B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44E86B-91F3-47C7-B651-06DA68BD200B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EF1292-7FEE-4B60-8D0C-45339F152BD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  <p:sndAc>
      <p:stSnd>
        <p:snd r:embed="rId13" name="chimes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Места, связанные с освоением космоса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КАЛУГА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Калуге 40 лет жил Константин Циолковский – отец космонавтики. Он придумал, как достичь космических скоростей! Циолковский разработал многоступенчатую ракету. Такие ракеты до сих пор – единственное средство для полетов на орбиту и в межпланетное пространство. </a:t>
            </a:r>
            <a:endParaRPr lang="ru-RU" dirty="0"/>
          </a:p>
        </p:txBody>
      </p:sp>
      <p:pic>
        <p:nvPicPr>
          <p:cNvPr id="5" name="Содержимое 4" descr="russia-foto-kaluga-foto4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85926"/>
            <a:ext cx="4329114" cy="3456509"/>
          </a:xfr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ГАГАРИН (ГЖАТСК)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dirty="0" smtClean="0"/>
              <a:t>Основан </a:t>
            </a:r>
            <a:r>
              <a:rPr lang="ru-RU" dirty="0" smtClean="0"/>
              <a:t>Петром </a:t>
            </a:r>
            <a:r>
              <a:rPr lang="en-US" dirty="0" smtClean="0"/>
              <a:t>I</a:t>
            </a:r>
            <a:r>
              <a:rPr lang="ru-RU" dirty="0" smtClean="0"/>
              <a:t> в 1719 году на пути перевозки хлеба в Санкт-Петербург. Сейчас здесь работает музей Юрия Гагарина – первого космонавта Земли.</a:t>
            </a:r>
            <a:endParaRPr lang="ru-RU" dirty="0"/>
          </a:p>
        </p:txBody>
      </p:sp>
      <p:pic>
        <p:nvPicPr>
          <p:cNvPr id="5" name="Содержимое 3" descr="img_3057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714488"/>
            <a:ext cx="4857784" cy="4143404"/>
          </a:xfr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ЗВЕЗДНЫЙ ГОРОДОК</a:t>
            </a:r>
            <a:endParaRPr lang="ru-RU" dirty="0"/>
          </a:p>
        </p:txBody>
      </p:sp>
      <p:pic>
        <p:nvPicPr>
          <p:cNvPr id="5" name="Содержимое 4" descr="3RIA-171682-Preview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4214818"/>
            <a:ext cx="4038600" cy="2352923"/>
          </a:xfrm>
        </p:spPr>
      </p:pic>
      <p:pic>
        <p:nvPicPr>
          <p:cNvPr id="6" name="Содержимое 5" descr="8ef73c3a0da3680a8346e4bb46f77f0a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207167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Основан в 1960 году. Здесь живут люди, которые учат и тренируют покорителей космоса. Городок знаменит на весь мир, ведь в нем подготовлено более 400 космонавтов не только из России, но еще из 30 стран!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КОРОЛЕВ</a:t>
            </a:r>
            <a:endParaRPr lang="ru-RU" dirty="0"/>
          </a:p>
        </p:txBody>
      </p:sp>
      <p:pic>
        <p:nvPicPr>
          <p:cNvPr id="4" name="Содержимое 3" descr="0b0863218ec04eda708ca2ca67c8a2e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500174"/>
            <a:ext cx="5072098" cy="4286280"/>
          </a:xfrm>
        </p:spPr>
      </p:pic>
      <p:sp>
        <p:nvSpPr>
          <p:cNvPr id="5" name="Прямоугольник 4"/>
          <p:cNvSpPr/>
          <p:nvPr/>
        </p:nvSpPr>
        <p:spPr>
          <a:xfrm>
            <a:off x="5786446" y="1714488"/>
            <a:ext cx="32147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Большинство </a:t>
            </a:r>
            <a:r>
              <a:rPr lang="ru-RU" sz="2400" dirty="0"/>
              <a:t>жителей города </a:t>
            </a:r>
            <a:endParaRPr lang="ru-RU" sz="2400" dirty="0" smtClean="0"/>
          </a:p>
          <a:p>
            <a:pPr algn="just"/>
            <a:r>
              <a:rPr lang="ru-RU" sz="2400" dirty="0" smtClean="0"/>
              <a:t>создают </a:t>
            </a:r>
            <a:r>
              <a:rPr lang="ru-RU" sz="2400" dirty="0"/>
              <a:t>науку будущего</a:t>
            </a:r>
            <a:r>
              <a:rPr lang="ru-RU" sz="2400" dirty="0" smtClean="0"/>
              <a:t>!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Отсюда командуют всеми </a:t>
            </a:r>
            <a:endParaRPr lang="ru-RU" sz="2400" dirty="0" smtClean="0"/>
          </a:p>
          <a:p>
            <a:pPr algn="just"/>
            <a:r>
              <a:rPr lang="ru-RU" sz="2400" dirty="0" smtClean="0"/>
              <a:t>российскими </a:t>
            </a:r>
            <a:r>
              <a:rPr lang="ru-RU" sz="2400" dirty="0"/>
              <a:t>спутниками и </a:t>
            </a:r>
            <a:endParaRPr lang="ru-RU" sz="2400" dirty="0" smtClean="0"/>
          </a:p>
          <a:p>
            <a:pPr algn="just"/>
            <a:r>
              <a:rPr lang="ru-RU" sz="2400" dirty="0" smtClean="0"/>
              <a:t>пилотируемыми </a:t>
            </a:r>
            <a:r>
              <a:rPr lang="ru-RU" sz="2400" dirty="0"/>
              <a:t>кораблями. 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КАПУСТИН ЯР</a:t>
            </a:r>
            <a:endParaRPr lang="ru-RU" dirty="0"/>
          </a:p>
        </p:txBody>
      </p:sp>
      <p:pic>
        <p:nvPicPr>
          <p:cNvPr id="5" name="Содержимое 4" descr="2d116d28c2b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43381" y="1600200"/>
            <a:ext cx="3266237" cy="4525963"/>
          </a:xfrm>
        </p:spPr>
      </p:pic>
      <p:pic>
        <p:nvPicPr>
          <p:cNvPr id="6" name="Содержимое 5" descr="post-6551-123554640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3786190"/>
            <a:ext cx="4038600" cy="2851386"/>
          </a:xfr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29124" y="1357298"/>
            <a:ext cx="385765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Ракетный полигон на полпути от Волгограда к Астрахани. Отсюда в 1947 году стартовала первая советская баллистическая ракета. И сейчас из Капустина Яра иногда запускают небольшие спутники Земли.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ЗНАМЕНСК</a:t>
            </a:r>
            <a:endParaRPr lang="ru-RU" dirty="0"/>
          </a:p>
        </p:txBody>
      </p:sp>
      <p:pic>
        <p:nvPicPr>
          <p:cNvPr id="6" name="Содержимое 5" descr="fa57a_Jar_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571876"/>
            <a:ext cx="4143404" cy="2928958"/>
          </a:xfrm>
        </p:spPr>
      </p:pic>
      <p:pic>
        <p:nvPicPr>
          <p:cNvPr id="5" name="Содержимое 3" descr="1257003557_1256880890_znamensk_voeni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14282" y="1571612"/>
            <a:ext cx="4281518" cy="3445831"/>
          </a:xfr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72066" y="1500174"/>
            <a:ext cx="30003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Город ракетчиков-испытателей, построен возле полигона 56 лет назад!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ПЛЕСЕЦК</a:t>
            </a:r>
            <a:endParaRPr lang="ru-RU" dirty="0"/>
          </a:p>
        </p:txBody>
      </p:sp>
      <p:pic>
        <p:nvPicPr>
          <p:cNvPr id="5" name="Содержимое 4" descr="1311592196_10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714488"/>
            <a:ext cx="4857784" cy="37785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Основан </a:t>
            </a:r>
            <a:r>
              <a:rPr lang="ru-RU" dirty="0" smtClean="0"/>
              <a:t>52 года назад. Первые спутники запущены с него в 1966 году. А в городе Мирном живут работники космического порта. Сейчас Плесецк – главный космодром России.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0">
      <a:dk1>
        <a:sysClr val="windowText" lastClr="000000"/>
      </a:dk1>
      <a:lt1>
        <a:srgbClr val="00B050"/>
      </a:lt1>
      <a:dk2>
        <a:srgbClr val="7153A0"/>
      </a:dk2>
      <a:lt2>
        <a:srgbClr val="FEFAC9"/>
      </a:lt2>
      <a:accent1>
        <a:srgbClr val="F3A447"/>
      </a:accent1>
      <a:accent2>
        <a:srgbClr val="F3A447"/>
      </a:accent2>
      <a:accent3>
        <a:srgbClr val="E7BC29"/>
      </a:accent3>
      <a:accent4>
        <a:srgbClr val="7153A0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</TotalTime>
  <Words>210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Места, связанные с освоением космоса</vt:lpstr>
      <vt:lpstr>КАЛУГА</vt:lpstr>
      <vt:lpstr>ГАГАРИН (ГЖАТСК)</vt:lpstr>
      <vt:lpstr>ЗВЕЗДНЫЙ ГОРОДОК</vt:lpstr>
      <vt:lpstr>КОРОЛЕВ</vt:lpstr>
      <vt:lpstr>КАПУСТИН ЯР</vt:lpstr>
      <vt:lpstr>ЗНАМЕНСК</vt:lpstr>
      <vt:lpstr>ПЛЕСЕЦК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Места, связанные с освоением космоса</dc:title>
  <dc:creator>Admin</dc:creator>
  <cp:lastModifiedBy>Admin</cp:lastModifiedBy>
  <cp:revision>4</cp:revision>
  <dcterms:created xsi:type="dcterms:W3CDTF">2013-04-10T20:33:12Z</dcterms:created>
  <dcterms:modified xsi:type="dcterms:W3CDTF">2013-04-10T21:10:40Z</dcterms:modified>
</cp:coreProperties>
</file>