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abitbetter\bamboo.gif"/>
          <p:cNvPicPr>
            <a:picLocks noChangeAspect="1" noChangeArrowheads="1"/>
          </p:cNvPicPr>
          <p:nvPr/>
        </p:nvPicPr>
        <p:blipFill>
          <a:blip r:embed="rId2"/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abitbetter\bamboo.gif"/>
          <p:cNvPicPr>
            <a:picLocks noChangeAspect="1" noChangeArrowheads="1"/>
          </p:cNvPicPr>
          <p:nvPr/>
        </p:nvPicPr>
        <p:blipFill>
          <a:blip r:embed="rId13"/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9C60AFE-CDA4-4CC6-95F8-EA35AFBEEF80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94A62F-A48F-421E-ADB9-015F88F61D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-zemlyak.ru/images/np/ek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000528" cy="5681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214290"/>
            <a:ext cx="6929454" cy="10715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Елецкие кружева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iptur.ru/assets/images/promysel/elkry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429552" cy="592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lez-mezenat.ru/wp-content/uploads/2011/08/muzej-kruzheva-1-1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0866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5114932" cy="400052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Европа впервые познакомилась с кружевным чудом из Ельца в 1873 году на Всемирной выставке в Вене, причем работы </a:t>
            </a:r>
            <a:r>
              <a:rPr lang="ru-RU" sz="1600" dirty="0" err="1" smtClean="0"/>
              <a:t>елецких</a:t>
            </a:r>
            <a:r>
              <a:rPr lang="ru-RU" sz="1600" dirty="0" smtClean="0"/>
              <a:t> мастериц сразу привлекли внимание публики и получили высокую оценку специалистов. </a:t>
            </a:r>
            <a:br>
              <a:rPr lang="ru-RU" sz="1600" dirty="0" smtClean="0"/>
            </a:br>
            <a:r>
              <a:rPr lang="ru-RU" sz="1600" dirty="0" smtClean="0"/>
              <a:t>Елецкие кружева получали разного рода дипломы, медали на Всемирных выставках в Париже (1937), Брюсселе (1958), Монреале (1967), Осаке (1970).</a:t>
            </a:r>
            <a:br>
              <a:rPr lang="ru-RU" sz="1600" dirty="0" smtClean="0"/>
            </a:br>
            <a:r>
              <a:rPr lang="ru-RU" sz="1600" dirty="0" smtClean="0"/>
              <a:t>В 1994 году на выставке в Москве </a:t>
            </a:r>
            <a:r>
              <a:rPr lang="ru-RU" sz="1600" dirty="0" err="1" smtClean="0"/>
              <a:t>елецкие</a:t>
            </a:r>
            <a:r>
              <a:rPr lang="ru-RU" sz="1600" dirty="0" smtClean="0"/>
              <a:t> кружева были удостоены золотой медали.</a:t>
            </a:r>
            <a:br>
              <a:rPr lang="ru-RU" sz="1600" dirty="0" smtClean="0"/>
            </a:br>
            <a:r>
              <a:rPr lang="ru-RU" sz="1600" dirty="0" smtClean="0"/>
              <a:t>Всего же "</a:t>
            </a:r>
            <a:r>
              <a:rPr lang="ru-RU" sz="1600" dirty="0" err="1" smtClean="0"/>
              <a:t>елецкое</a:t>
            </a:r>
            <a:r>
              <a:rPr lang="ru-RU" sz="1600" dirty="0" smtClean="0"/>
              <a:t> чудо" экспонировалось на 120 международных выставках, всякий раз неизменно вызывая восхищение.</a:t>
            </a:r>
            <a:br>
              <a:rPr lang="ru-RU" sz="1600" dirty="0" smtClean="0"/>
            </a:br>
            <a:r>
              <a:rPr lang="ru-RU" sz="1600" dirty="0" smtClean="0"/>
              <a:t>Лучшие образцы работ </a:t>
            </a:r>
            <a:r>
              <a:rPr lang="ru-RU" sz="1600" dirty="0" err="1" smtClean="0"/>
              <a:t>елецких</a:t>
            </a:r>
            <a:r>
              <a:rPr lang="ru-RU" sz="1600" dirty="0" smtClean="0"/>
              <a:t> мастеров включены в коллекции ведущих хранилищ народного искусства, а также находятся во многих частных собраниях России и Европы. </a:t>
            </a:r>
            <a:endParaRPr lang="ru-RU" sz="1600" dirty="0"/>
          </a:p>
        </p:txBody>
      </p:sp>
      <p:pic>
        <p:nvPicPr>
          <p:cNvPr id="7170" name="Picture 2" descr="http://www.ya-zemlyak.ru/images/np/ek/real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3239587" cy="1857364"/>
          </a:xfrm>
          <a:prstGeom prst="rect">
            <a:avLst/>
          </a:prstGeom>
          <a:noFill/>
        </p:spPr>
      </p:pic>
      <p:pic>
        <p:nvPicPr>
          <p:cNvPr id="7172" name="Picture 4" descr="http://www.ya-zemlyak.ru/images/np/ek/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784457" cy="1214422"/>
          </a:xfrm>
          <a:prstGeom prst="rect">
            <a:avLst/>
          </a:prstGeom>
          <a:noFill/>
        </p:spPr>
      </p:pic>
      <p:pic>
        <p:nvPicPr>
          <p:cNvPr id="7174" name="Picture 6" descr="http://www.ya-zemlyak.ru/images/np/ek/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573" y="0"/>
            <a:ext cx="1889427" cy="1285860"/>
          </a:xfrm>
          <a:prstGeom prst="rect">
            <a:avLst/>
          </a:prstGeom>
          <a:noFill/>
        </p:spPr>
      </p:pic>
      <p:pic>
        <p:nvPicPr>
          <p:cNvPr id="7176" name="Picture 8" descr="http://www.ya-zemlyak.ru/images/np/ek/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9" y="5000636"/>
            <a:ext cx="3071802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3857652" cy="5825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ИСТОРИЯ ЕЛЕЦКОГО КРУЖЕВА</a:t>
            </a:r>
            <a:endParaRPr lang="ru-RU" sz="1600" dirty="0"/>
          </a:p>
        </p:txBody>
      </p:sp>
      <p:pic>
        <p:nvPicPr>
          <p:cNvPr id="6148" name="Picture 4" descr="http://www.ya-zemlyak.ru/images/np/ek/real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2409974" cy="2002376"/>
          </a:xfrm>
          <a:prstGeom prst="rect">
            <a:avLst/>
          </a:prstGeom>
          <a:noFill/>
        </p:spPr>
      </p:pic>
      <p:pic>
        <p:nvPicPr>
          <p:cNvPr id="6150" name="Picture 6" descr="http://www.ya-zemlyak.ru/images/ma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2143115"/>
          <a:ext cx="7500990" cy="4572032"/>
        </p:xfrm>
        <a:graphic>
          <a:graphicData uri="http://schemas.openxmlformats.org/drawingml/2006/table">
            <a:tbl>
              <a:tblPr/>
              <a:tblGrid>
                <a:gridCol w="209611"/>
                <a:gridCol w="7291379"/>
              </a:tblGrid>
              <a:tr h="457203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Елецкое</a:t>
                      </a:r>
                      <a:r>
                        <a:rPr lang="ru-RU" sz="1200" dirty="0"/>
                        <a:t> кружево зародилось в богатых купеческих семьях и помещичьих усадьбах. Там выплетались кружева исключительно для домашнего обихода и, главным образом, для украшения полотенец.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Постепенно оно стало обслуживать не только потребности домашнего быта и народных обрядов, но и церковного богослужения. </a:t>
                      </a:r>
                      <a:r>
                        <a:rPr lang="ru-RU" sz="1200" dirty="0" smtClean="0"/>
                        <a:t>Документально подтвержденной датой рождения </a:t>
                      </a:r>
                      <a:r>
                        <a:rPr lang="ru-RU" sz="1200" dirty="0" err="1" smtClean="0"/>
                        <a:t>елецкого</a:t>
                      </a:r>
                      <a:r>
                        <a:rPr lang="ru-RU" sz="1200" dirty="0" smtClean="0"/>
                        <a:t> кружева следует считать 1801 год.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К этому времени относится сохранившееся кружевное полотенце со словами: «Сей плат шила </a:t>
                      </a:r>
                      <a:r>
                        <a:rPr lang="ru-RU" sz="1200" dirty="0" err="1" smtClean="0"/>
                        <a:t>дьяконова</a:t>
                      </a:r>
                      <a:r>
                        <a:rPr lang="ru-RU" sz="1200" dirty="0" smtClean="0"/>
                        <a:t> дочь Александра Ивановна, 1801 год».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На полотенце – белые кружева, льняные, с золотой шёлковой сканью по контурам фигур. Среди фигур – олень, птица и цветочный куст. Они выполнены «</a:t>
                      </a:r>
                      <a:r>
                        <a:rPr lang="ru-RU" sz="1200" dirty="0" err="1" smtClean="0"/>
                        <a:t>полотнянкой</a:t>
                      </a:r>
                      <a:r>
                        <a:rPr lang="ru-RU" sz="1200" dirty="0" smtClean="0"/>
                        <a:t>» и «сеткой». О </a:t>
                      </a:r>
                      <a:r>
                        <a:rPr lang="ru-RU" sz="1200" dirty="0" err="1" smtClean="0"/>
                        <a:t>елецком</a:t>
                      </a:r>
                      <a:r>
                        <a:rPr lang="ru-RU" sz="1200" dirty="0" smtClean="0"/>
                        <a:t> происхождении данного кружева говорит изображение оленя и наличие «сетки». Постепенно кружево приобрело свой неповторимый облик, главной отличительной чертой которого стали природные мотивы и растительные орнаменты. В </a:t>
                      </a:r>
                      <a:r>
                        <a:rPr lang="ru-RU" sz="1200" dirty="0" err="1" smtClean="0"/>
                        <a:t>елецком</a:t>
                      </a:r>
                      <a:r>
                        <a:rPr lang="ru-RU" sz="1200" dirty="0" smtClean="0"/>
                        <a:t> кружеве встречаются узоры, типичные только для этой местности – «</a:t>
                      </a:r>
                      <a:r>
                        <a:rPr lang="ru-RU" sz="1200" dirty="0" err="1" smtClean="0"/>
                        <a:t>гречишка</a:t>
                      </a:r>
                      <a:r>
                        <a:rPr lang="ru-RU" sz="1200" dirty="0" smtClean="0"/>
                        <a:t>», «</a:t>
                      </a:r>
                      <a:r>
                        <a:rPr lang="ru-RU" sz="1200" dirty="0" err="1" smtClean="0"/>
                        <a:t>жемчужка</a:t>
                      </a:r>
                      <a:r>
                        <a:rPr lang="ru-RU" sz="1200" dirty="0" smtClean="0"/>
                        <a:t>», «паучки», «вороний глаз», «</a:t>
                      </a:r>
                      <a:r>
                        <a:rPr lang="ru-RU" sz="1200" dirty="0" err="1" smtClean="0"/>
                        <a:t>павлинка</a:t>
                      </a:r>
                      <a:r>
                        <a:rPr lang="ru-RU" sz="1200" dirty="0" smtClean="0"/>
                        <a:t>», «</a:t>
                      </a:r>
                      <a:r>
                        <a:rPr lang="ru-RU" sz="1200" dirty="0" err="1" smtClean="0"/>
                        <a:t>реченка</a:t>
                      </a:r>
                      <a:r>
                        <a:rPr lang="ru-RU" sz="1200" dirty="0" smtClean="0"/>
                        <a:t>». Нитки и ткани окрашивались экологически чистыми, растительными составами собственного приготовления – из лепестков желтоцвета получали желтую краску, из полевого василька – </a:t>
                      </a:r>
                      <a:r>
                        <a:rPr lang="ru-RU" sz="1200" dirty="0" err="1" smtClean="0"/>
                        <a:t>голубую</a:t>
                      </a:r>
                      <a:r>
                        <a:rPr lang="ru-RU" sz="1200" dirty="0" smtClean="0"/>
                        <a:t>.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К середине ХIХ века домашнее женское ремесло кружевоплетения превращается в Ельце в художественный промысел. Кружево плели и по заказам и для себя.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Расцвет истории </a:t>
                      </a:r>
                      <a:r>
                        <a:rPr lang="ru-RU" sz="1200" dirty="0" err="1" smtClean="0"/>
                        <a:t>елецкого</a:t>
                      </a:r>
                      <a:r>
                        <a:rPr lang="ru-RU" sz="1200" dirty="0" smtClean="0"/>
                        <a:t> кружева приходится на 1870–1880-е годы, его производство по своему объему занимало в России первое место.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В Ельце и соседних волостях (</a:t>
                      </a:r>
                      <a:r>
                        <a:rPr lang="ru-RU" sz="1200" dirty="0" err="1" smtClean="0"/>
                        <a:t>Ламской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Дрезгаловской</a:t>
                      </a:r>
                      <a:r>
                        <a:rPr lang="ru-RU" sz="1200" dirty="0" smtClean="0"/>
                        <a:t>, Суворовской, Воронецкой) насчитывалось около десяти тысяч кружевниц, изготовляющих не менее 2 миллионов аршин кружев, на сумму до 300 тысяч рублей.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Накануне первой мировой войны мастериц стало больше сорока тысяч. А центром кружевоплетения становится Елецкий Знаменский женский монастырь.</a:t>
                      </a:r>
                    </a:p>
                    <a:p>
                      <a:endParaRPr lang="ru-RU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51115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НЕПОВТОРИМОСТЬ ЕЛЕЦКОГО КРУЖЕВА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 err="1" smtClean="0"/>
              <a:t>елецком</a:t>
            </a:r>
            <a:r>
              <a:rPr lang="ru-RU" sz="1600" dirty="0" smtClean="0"/>
              <a:t> кружеве нашли свое отражение сказочные морозные узоры на окнах, изящность и легкость падающих снежинок, неброская красота русского подстепья, июньское разнотравье, лиричность и грусть </a:t>
            </a:r>
            <a:r>
              <a:rPr lang="ru-RU" dirty="0" smtClean="0"/>
              <a:t>народных песен. </a:t>
            </a:r>
            <a:endParaRPr lang="ru-RU" dirty="0"/>
          </a:p>
        </p:txBody>
      </p:sp>
      <p:pic>
        <p:nvPicPr>
          <p:cNvPr id="5124" name="Picture 4" descr="http://www.ya-zemlyak.ru/images/np/ek/real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2855175" cy="2352665"/>
          </a:xfrm>
          <a:prstGeom prst="rect">
            <a:avLst/>
          </a:prstGeom>
          <a:noFill/>
        </p:spPr>
      </p:pic>
      <p:pic>
        <p:nvPicPr>
          <p:cNvPr id="5126" name="Picture 6" descr="http://www.ya-zemlyak.ru/images/np/ek/real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2143108" cy="21302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3214686"/>
            <a:ext cx="55007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Своеобразие ряда </a:t>
            </a:r>
            <a:r>
              <a:rPr lang="ru-RU" sz="1400" dirty="0" err="1" smtClean="0"/>
              <a:t>елецких</a:t>
            </a:r>
            <a:r>
              <a:rPr lang="ru-RU" sz="1400" dirty="0" smtClean="0"/>
              <a:t> кружевных изделий — в сочетании разной плотности плетения в одних и тех же элементах, что придает им как бы светотеневую игру и создает впечатление некоторой объемности узора. </a:t>
            </a:r>
            <a:br>
              <a:rPr lang="ru-RU" sz="1400" dirty="0" smtClean="0"/>
            </a:br>
            <a:r>
              <a:rPr lang="ru-RU" sz="1400" dirty="0" smtClean="0"/>
              <a:t>Основные виды узоров – «</a:t>
            </a:r>
            <a:r>
              <a:rPr lang="ru-RU" sz="1400" dirty="0" err="1" smtClean="0"/>
              <a:t>елецкий</a:t>
            </a:r>
            <a:r>
              <a:rPr lang="ru-RU" sz="1400" dirty="0" smtClean="0"/>
              <a:t> край» и «шашки», также популярностью пользуются «</a:t>
            </a:r>
            <a:r>
              <a:rPr lang="ru-RU" sz="1400" dirty="0" err="1" smtClean="0"/>
              <a:t>гречишка</a:t>
            </a:r>
            <a:r>
              <a:rPr lang="ru-RU" sz="1400" dirty="0" smtClean="0"/>
              <a:t>» и «жемчужная». Часто встречаются и такие виды узоров, как «узенькая </a:t>
            </a:r>
            <a:r>
              <a:rPr lang="ru-RU" sz="1400" dirty="0" err="1" smtClean="0"/>
              <a:t>перевенька</a:t>
            </a:r>
            <a:r>
              <a:rPr lang="ru-RU" sz="1400" dirty="0" smtClean="0"/>
              <a:t>», «</a:t>
            </a:r>
            <a:r>
              <a:rPr lang="ru-RU" sz="1400" dirty="0" err="1" smtClean="0"/>
              <a:t>пустушка</a:t>
            </a:r>
            <a:r>
              <a:rPr lang="ru-RU" sz="1400" dirty="0" smtClean="0"/>
              <a:t>» и «сливочки».</a:t>
            </a:r>
            <a:br>
              <a:rPr lang="ru-RU" sz="1400" dirty="0" smtClean="0"/>
            </a:br>
            <a:r>
              <a:rPr lang="ru-RU" sz="1400" dirty="0" smtClean="0"/>
              <a:t>Специфика крупных </a:t>
            </a:r>
            <a:r>
              <a:rPr lang="ru-RU" sz="1400" dirty="0" err="1" smtClean="0"/>
              <a:t>елецких</a:t>
            </a:r>
            <a:r>
              <a:rPr lang="ru-RU" sz="1400" dirty="0" smtClean="0"/>
              <a:t> штучных изделий и в построении композиции центрального поля из отдельных элементов — розеток или квадратных фигур, которые, ритмично повторяясь, отвечают орнаменту края и как бы рельефно выступают на плотной узорной решетке фона. Иногда в одном орнаменте решетки имеют разный рисунок, сочетая сцепную технику с парной. </a:t>
            </a:r>
            <a:br>
              <a:rPr lang="ru-RU" sz="1400" dirty="0" smtClean="0"/>
            </a:br>
            <a:r>
              <a:rPr lang="ru-RU" sz="1400" dirty="0" smtClean="0"/>
              <a:t>В этом — одна из выразительных особенностей </a:t>
            </a:r>
            <a:r>
              <a:rPr lang="ru-RU" sz="1400" dirty="0" err="1" smtClean="0"/>
              <a:t>елецкого</a:t>
            </a:r>
            <a:r>
              <a:rPr lang="ru-RU" sz="1400" dirty="0" smtClean="0"/>
              <a:t> кружева. </a:t>
            </a:r>
            <a:endParaRPr lang="ru-RU" sz="1400" dirty="0"/>
          </a:p>
        </p:txBody>
      </p:sp>
      <p:pic>
        <p:nvPicPr>
          <p:cNvPr id="5122" name="Picture 2" descr="http://www.ya-zemlyak.ru/images/np/ek/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077" y="0"/>
            <a:ext cx="238992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51115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КАК ПЛЕТЁТСЯ КРУЖЕВО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500570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Кружево вырабатывают различными способами: плетением, вязанием, вышиванием, ткачеством и др. Плетут кружева по особым рисункам – сколкам, которые наносят проколами на бумагу или картон. В проколы вставляют булавки, к ним прикрепляют кружево во время работы. Процесс плетения происходит так: мастерица перебирает коклюшками в определенном порядке, выполняя замысловатые кружевные узоры. Число коклюшек зависит от ширины кружева и сложности рисунка. </a:t>
            </a:r>
            <a:endParaRPr lang="ru-RU" dirty="0"/>
          </a:p>
        </p:txBody>
      </p:sp>
      <p:pic>
        <p:nvPicPr>
          <p:cNvPr id="4098" name="Picture 2" descr="http://www.ya-zemlyak.ru/images/np/ek/real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643470" cy="3428429"/>
          </a:xfrm>
          <a:prstGeom prst="rect">
            <a:avLst/>
          </a:prstGeom>
          <a:noFill/>
        </p:spPr>
      </p:pic>
      <p:pic>
        <p:nvPicPr>
          <p:cNvPr id="4100" name="Picture 4" descr="http://www.ya-zemlyak.ru/images/np/ek/real/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864434" cy="3043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500042"/>
            <a:ext cx="71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Техника плетения </a:t>
            </a:r>
            <a:r>
              <a:rPr lang="ru-RU" sz="1600" dirty="0" err="1" smtClean="0"/>
              <a:t>елецких</a:t>
            </a:r>
            <a:r>
              <a:rPr lang="ru-RU" sz="1600" dirty="0" smtClean="0"/>
              <a:t> кружевных изделий – парный способ, реже – сцепные кружева. Часть кружев (применяемых в основном для отделки швейных изделий) вырабатывают на кружевных машинах по рисункам, созданным в характере </a:t>
            </a:r>
            <a:r>
              <a:rPr lang="ru-RU" sz="1600" dirty="0" err="1" smtClean="0"/>
              <a:t>елецких</a:t>
            </a:r>
            <a:r>
              <a:rPr lang="ru-RU" sz="1600" dirty="0" smtClean="0"/>
              <a:t> кружев ручного плетения.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Кружевницы Ельца свободно владеют парной и сцепной техникой. Они обладают высоким уровнем мастерства и искусства кружевоплетения, которое используют при выполнении разнообразных воротников, жабо, жилетов, скатертей, салфеток и многих других изделий. </a:t>
            </a:r>
          </a:p>
          <a:p>
            <a:pPr algn="just"/>
            <a:endParaRPr lang="ru-RU" dirty="0"/>
          </a:p>
        </p:txBody>
      </p:sp>
      <p:pic>
        <p:nvPicPr>
          <p:cNvPr id="18434" name="Picture 2" descr="http://www.ya-zemlyak.ru/images/np/ek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86124"/>
            <a:ext cx="400521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3143272" cy="36828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ФИРМА КРУЖЕВА ПЛЕТЁТ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1960 году основан Елецкий комбинат художественных изделий, с 1974 – ПО «Елецкие кружева». Сейчас – ЗАО «Елецкие кружева».</a:t>
            </a:r>
            <a:br>
              <a:rPr lang="ru-RU" dirty="0" smtClean="0"/>
            </a:br>
            <a:r>
              <a:rPr lang="ru-RU" dirty="0" smtClean="0"/>
              <a:t>ЗАО «Елецкие кружева» расположено в 6 км. к северо-западу от города Ельца в селе </a:t>
            </a:r>
            <a:r>
              <a:rPr lang="ru-RU" dirty="0" err="1" smtClean="0"/>
              <a:t>Пищулино</a:t>
            </a:r>
            <a:r>
              <a:rPr lang="ru-RU" dirty="0" smtClean="0"/>
              <a:t> Елецкого района Липецкой области.</a:t>
            </a:r>
            <a:br>
              <a:rPr lang="ru-RU" dirty="0" smtClean="0"/>
            </a:br>
            <a:r>
              <a:rPr lang="ru-RU" dirty="0" smtClean="0"/>
              <a:t>Современная фирма «Елецкие кружева» – это около тысячи работающих как в цехах, так и на дому опытных кружевниц, это новые декоративные решения и технологические приемы.</a:t>
            </a:r>
            <a:br>
              <a:rPr lang="ru-RU" dirty="0" smtClean="0"/>
            </a:br>
            <a:r>
              <a:rPr lang="ru-RU" dirty="0" smtClean="0"/>
              <a:t>Но бережно чтутся и применяются прежние традиции искусства кружевоплетения. Не случайно лучшие образцы работ из Ельца представлены как в коллекциях ведущих хранилищ народного искусства, так и в частных собраниях. </a:t>
            </a:r>
            <a:endParaRPr lang="ru-RU" dirty="0"/>
          </a:p>
        </p:txBody>
      </p:sp>
      <p:pic>
        <p:nvPicPr>
          <p:cNvPr id="19458" name="Picture 2" descr="http://im4-tub-ru.yandex.net/i?id=310698996-54-72&amp;n=21"/>
          <p:cNvPicPr>
            <a:picLocks noChangeAspect="1" noChangeArrowheads="1"/>
          </p:cNvPicPr>
          <p:nvPr/>
        </p:nvPicPr>
        <p:blipFill>
          <a:blip r:embed="rId2"/>
          <a:srcRect b="15417"/>
          <a:stretch>
            <a:fillRect/>
          </a:stretch>
        </p:blipFill>
        <p:spPr bwMode="auto">
          <a:xfrm>
            <a:off x="3286116" y="428604"/>
            <a:ext cx="457203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reet-fashion-guide.ru/wp-content/uploads/2012/06/elec-5-27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5"/>
            <a:ext cx="3643338" cy="4048153"/>
          </a:xfrm>
          <a:prstGeom prst="rect">
            <a:avLst/>
          </a:prstGeom>
          <a:noFill/>
        </p:spPr>
      </p:pic>
      <p:pic>
        <p:nvPicPr>
          <p:cNvPr id="20484" name="Picture 4" descr="http://images.evrazia.org/images/krujev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3546565" cy="2500330"/>
          </a:xfrm>
          <a:prstGeom prst="rect">
            <a:avLst/>
          </a:prstGeom>
          <a:noFill/>
        </p:spPr>
      </p:pic>
      <p:pic>
        <p:nvPicPr>
          <p:cNvPr id="20486" name="Picture 6" descr="http://creative.allmedia.ru/arc/photo_11102_%7B53F799C1-C192-419F-B2B7-61CCE2260840%7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00438"/>
            <a:ext cx="3643338" cy="291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v.lpgzt.ru/preview150/theme/7/16280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мбук">
  <a:themeElements>
    <a:clrScheme name="Тема Office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Бамбук</Template>
  <TotalTime>23</TotalTime>
  <Words>271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Бамбук</vt:lpstr>
      <vt:lpstr>Елецкие кружева</vt:lpstr>
      <vt:lpstr>Европа впервые познакомилась с кружевным чудом из Ельца в 1873 году на Всемирной выставке в Вене, причем работы елецких мастериц сразу привлекли внимание публики и получили высокую оценку специалистов.  Елецкие кружева получали разного рода дипломы, медали на Всемирных выставках в Париже (1937), Брюсселе (1958), Монреале (1967), Осаке (1970). В 1994 году на выставке в Москве елецкие кружева были удостоены золотой медали. Всего же "елецкое чудо" экспонировалось на 120 международных выставках, всякий раз неизменно вызывая восхищение. Лучшие образцы работ елецких мастеров включены в коллекции ведущих хранилищ народного искусства, а также находятся во многих частных собраниях России и Европы. </vt:lpstr>
      <vt:lpstr>ИСТОРИЯ ЕЛЕЦКОГО КРУЖЕВА</vt:lpstr>
      <vt:lpstr>НЕПОВТОРИМОСТЬ ЕЛЕЦКОГО КРУЖЕВА </vt:lpstr>
      <vt:lpstr>КАК ПЛЕТЁТСЯ КРУЖЕВО</vt:lpstr>
      <vt:lpstr>Слайд 6</vt:lpstr>
      <vt:lpstr>ФИРМА КРУЖЕВА ПЛЕТЁТ 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Елецкие кружева</dc:title>
  <dc:creator>Елена</dc:creator>
  <cp:lastModifiedBy>Елена</cp:lastModifiedBy>
  <cp:revision>4</cp:revision>
  <dcterms:created xsi:type="dcterms:W3CDTF">2013-04-06T20:06:44Z</dcterms:created>
  <dcterms:modified xsi:type="dcterms:W3CDTF">2013-04-06T20:30:09Z</dcterms:modified>
</cp:coreProperties>
</file>