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56" r:id="rId5"/>
    <p:sldId id="260" r:id="rId6"/>
    <p:sldId id="259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86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63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6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87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07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7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6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91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2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949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6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9F959-0CFE-4599-A522-952EAD5FB7FE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7ACC2-B978-4E0E-9625-E917ED173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8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8352928" cy="59766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18230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4664"/>
            <a:ext cx="8640960" cy="60486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8474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568952" cy="63367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9655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84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8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567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8448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2</cp:revision>
  <dcterms:created xsi:type="dcterms:W3CDTF">2014-11-16T19:49:21Z</dcterms:created>
  <dcterms:modified xsi:type="dcterms:W3CDTF">2014-11-16T20:03:41Z</dcterms:modified>
</cp:coreProperties>
</file>