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ED3FA-6891-45A9-B8BA-09EDE211EA17}" type="datetimeFigureOut">
              <a:rPr lang="ru-RU" smtClean="0"/>
              <a:pPr/>
              <a:t>10.08.2014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97097E-4A6E-4450-817E-EDF5F51FB7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556792"/>
            <a:ext cx="684076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Найди лишнее</a:t>
            </a:r>
            <a:endParaRPr lang="ru-RU" sz="3600" i="1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55576" y="620688"/>
            <a:ext cx="7488832" cy="8640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Развивающая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 игра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355976" y="3429000"/>
            <a:ext cx="450344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Автор: Юшина Ирина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Григорьевна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Должность: воспитатель</a:t>
            </a:r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644008" y="2996952"/>
            <a:ext cx="390068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Старший возраст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835696" y="2492896"/>
            <a:ext cx="5862067" cy="3798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Художественное творчество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 descr="0_5ec4a_81ecc7c6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384376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275856" y="4437112"/>
            <a:ext cx="5652120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Место выполнения</a:t>
            </a:r>
            <a:r>
              <a:rPr lang="ru-RU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: муниципальное 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дошкольное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бюджетное образовательное учреждение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детский сад  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общеразвивающего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   вида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(Художественно-эстетического приоритетного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направления развития дошкольников)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779912" y="6021288"/>
            <a:ext cx="4773488" cy="556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второй категории №6 "Сказка"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г. Белая Калитва Ростовской области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.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67544" y="764704"/>
            <a:ext cx="813690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Цель: 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Продолжать знакомить детей с народным декоративно-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прикладным искусством , народной игрушкой .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71600" y="2132856"/>
            <a:ext cx="7704856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Дидактические задачи: 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Учить различать виды народного</a:t>
            </a:r>
          </a:p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декоративно-прикладного искусства по основным</a:t>
            </a:r>
          </a:p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признакам – особенностям материала, из которых они</a:t>
            </a:r>
          </a:p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изготовлены; подбору цветового колорита;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600" y="4437112"/>
            <a:ext cx="7704856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ыбору  традиционных для промысла элементов росписи.</a:t>
            </a:r>
          </a:p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Развивать внимание, наблюдательность, речь-доказательство.</a:t>
            </a:r>
          </a:p>
          <a:p>
            <a:pPr algn="just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Воспитывать детей на народных традициях.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46-097-Dymkovskaja-igrushka-vjatskaja-igrushka-kirovskaja-igrushka-odin-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88749" cy="3345160"/>
          </a:xfrm>
          <a:prstGeom prst="rect">
            <a:avLst/>
          </a:prstGeom>
        </p:spPr>
      </p:pic>
      <p:pic>
        <p:nvPicPr>
          <p:cNvPr id="5" name="Рисунок 4" descr="0_7ebc6_f2494b36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104456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0_5ec4a_81ecc7c6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4153644" cy="306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0_5ec36_ce72c11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4032448" cy="306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2011-11-07cococo111-e13612999754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3980810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0f1_f065ffee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032448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b27cde52688d63bd0f45e71e53114c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019311" cy="3573016"/>
          </a:xfrm>
          <a:prstGeom prst="rect">
            <a:avLst/>
          </a:prstGeom>
        </p:spPr>
      </p:pic>
      <p:pic>
        <p:nvPicPr>
          <p:cNvPr id="6" name="Рисунок 5" descr="19638974_hohl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43046"/>
            <a:ext cx="4019939" cy="3014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314624696_1314020201_image_4cdc488de6c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10819"/>
            <a:ext cx="4176464" cy="3047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0202694_gzhel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0"/>
            <a:ext cx="4104456" cy="3573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202694_gzhel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0"/>
            <a:ext cx="4176464" cy="3524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0481561_2222299_50534034_08102004112400_G5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740" y="0"/>
            <a:ext cx="4046236" cy="3501008"/>
          </a:xfrm>
          <a:prstGeom prst="rect">
            <a:avLst/>
          </a:prstGeom>
        </p:spPr>
      </p:pic>
      <p:pic>
        <p:nvPicPr>
          <p:cNvPr id="8" name="Рисунок 7" descr="4bc7d0097b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13262"/>
            <a:ext cx="4104456" cy="3044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5520215_large_83ed4a0320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89040"/>
            <a:ext cx="4104456" cy="3068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82808b75d1a1dcc7324ee4a430a3ead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0"/>
            <a:ext cx="4104456" cy="3568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5202496_filimon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888432" cy="3205011"/>
          </a:xfrm>
          <a:prstGeom prst="rect">
            <a:avLst/>
          </a:prstGeom>
        </p:spPr>
      </p:pic>
      <p:pic>
        <p:nvPicPr>
          <p:cNvPr id="5" name="Рисунок 4" descr="filimonovskaya_igrushka_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104456" cy="3254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vsadnik_filimonovskaj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3888432" cy="3356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Фил_иг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01008"/>
            <a:ext cx="4104456" cy="335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65721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1"/>
            <a:ext cx="3888432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2808b75d1a1dcc7324ee4a430a3e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283968" cy="3444556"/>
          </a:xfrm>
          <a:prstGeom prst="rect">
            <a:avLst/>
          </a:prstGeom>
        </p:spPr>
      </p:pic>
      <p:pic>
        <p:nvPicPr>
          <p:cNvPr id="5" name="Рисунок 4" descr="80197057_large_Sergey_gogin_zolotoe_l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0"/>
            <a:ext cx="4248472" cy="328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339564935_dpp_027-70kh70-lebedev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403244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311347704_88b8b58546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4344144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90481561_2222299_50534034_08102004112400_G52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283968" cy="347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1-11-07cococo111-e1361299975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04457" cy="335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6026519_1201382927_matre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3807642_44599467_Matresh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032448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hotos0-800x6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0460"/>
            <a:ext cx="4482075" cy="3217540"/>
          </a:xfrm>
          <a:prstGeom prst="rect">
            <a:avLst/>
          </a:prstGeom>
        </p:spPr>
      </p:pic>
      <p:pic>
        <p:nvPicPr>
          <p:cNvPr id="8" name="Рисунок 7" descr="75520215_large_83ed4a0320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3" y="3645024"/>
            <a:ext cx="4464496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semikarakorskaya_keramika_ruchnaya_ro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297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295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P102017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9522"/>
            <a:ext cx="4499992" cy="3558478"/>
          </a:xfrm>
          <a:prstGeom prst="rect">
            <a:avLst/>
          </a:prstGeom>
        </p:spPr>
      </p:pic>
      <p:pic>
        <p:nvPicPr>
          <p:cNvPr id="7" name="Рисунок 6" descr="P1020159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3743" y="3284984"/>
            <a:ext cx="4430257" cy="357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308413455_f148eba5fa44_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84984"/>
            <a:ext cx="4499992" cy="357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114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49</cp:revision>
  <dcterms:created xsi:type="dcterms:W3CDTF">2013-11-13T18:42:00Z</dcterms:created>
  <dcterms:modified xsi:type="dcterms:W3CDTF">2014-08-09T21:00:39Z</dcterms:modified>
</cp:coreProperties>
</file>