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8" r:id="rId4"/>
    <p:sldId id="275" r:id="rId5"/>
    <p:sldId id="277" r:id="rId6"/>
    <p:sldId id="278" r:id="rId7"/>
    <p:sldId id="292" r:id="rId8"/>
    <p:sldId id="257" r:id="rId9"/>
    <p:sldId id="284" r:id="rId10"/>
    <p:sldId id="286" r:id="rId11"/>
    <p:sldId id="289" r:id="rId12"/>
    <p:sldId id="287" r:id="rId13"/>
    <p:sldId id="291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еонид" initials="Л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1833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E7D39-DF8D-49D7-8006-6A9B0FB4F172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B6BD8-25AD-43F1-97BB-FD6D3791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A8A5C-7804-481F-BEAB-186A27481D45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542D1-B0F1-41D3-8418-749F30BCB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42D1-B0F1-41D3-8418-749F30BCB69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2C73-073B-432C-9A16-163208D4EB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B5C4-11E9-4CBD-ABCA-1111CE557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2" r:id="rId4"/>
    <p:sldLayoutId id="214748366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A37C-70A6-4905-AE48-A2D824A9523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F7B1-5F51-4774-9B71-DEE27EEF2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643050"/>
            <a:ext cx="7643866" cy="29289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Словообразование частей речи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Сложение с соединительной гласной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2000240"/>
          <a:ext cx="9143999" cy="485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258"/>
                <a:gridCol w="1645361"/>
                <a:gridCol w="2571768"/>
                <a:gridCol w="2714612"/>
              </a:tblGrid>
              <a:tr h="158505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Исходные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Соединительная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гласная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 речи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876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сухие + фрукты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сух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фрукты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850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хлебный + булочный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хлеб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булочный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прилагательное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Сложение без соединительной гласной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500173"/>
          <a:ext cx="9144000" cy="5357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166"/>
                <a:gridCol w="2660061"/>
                <a:gridCol w="3191773"/>
              </a:tblGrid>
              <a:tr h="110699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Исходные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речи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69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сбер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егательный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банк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сбербанк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69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иальный +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курс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спецкурс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69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плащ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палатка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плащ-палатка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1274786"/>
          </a:xfr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Сложение с одновременным присоединением суффикса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525555"/>
          <a:ext cx="9144001" cy="533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1643074"/>
                <a:gridCol w="1292815"/>
                <a:gridCol w="2507240"/>
                <a:gridCol w="1843516"/>
              </a:tblGrid>
              <a:tr h="137660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Исходные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Соединительная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гласная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Суф-фикс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 речи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93059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сок+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выжимать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-лк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выжима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лк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832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черное +море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ец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черн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мор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ец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612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железная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+дорога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железн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прилагательное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8329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мимо+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ходить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мимоход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наречие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Полесье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Пристройка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Передать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Восстановление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357166"/>
            <a:ext cx="8572560" cy="11430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слово образовано приставочным способом?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Подстаканник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Грачонок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Разбежаться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Пригород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358246" cy="11430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слово образовано суффиксальным способом?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112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0"/>
            <a:ext cx="8186766" cy="407196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Подъемник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Подозвать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Подсвечник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Пылесос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0"/>
            <a:ext cx="8786874" cy="192880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слово образовано приставочно - суффиксальным способом?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02589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Руководство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Раболепствовать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Правдолюбие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Лесопарк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85728"/>
            <a:ext cx="8286808" cy="12858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слово образовано способом сложения?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2560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496"/>
            <a:ext cx="8186766" cy="3643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Подберезовик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кладовка,  законодатель, предгорье, бумажник, бодрость, маслобойка, безрезультатный, студенческий, непригодность, ультразвук, достижение.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85728"/>
            <a:ext cx="8286808" cy="214314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Распределите слова в зависимости от способа словообразования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словообразования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Суффиксальный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Приставочный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Приставочно – суффиксальный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Сложение без соединительной гласной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Сложение с соединительной гласной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Сложение с одновременным присоединением суффикса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28662" y="214290"/>
            <a:ext cx="7429552" cy="1285884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словообразования  имен существительных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643050"/>
            <a:ext cx="3817156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Суффиксальный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57752" y="1643050"/>
            <a:ext cx="3960000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Приставочный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4282" y="3429000"/>
            <a:ext cx="3745718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Приставочно-суффиксальный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86314" y="3429000"/>
            <a:ext cx="3960000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Сложение без соединительной гласной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42844" y="5143512"/>
            <a:ext cx="3960000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Сложение с соединительной гласной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857752" y="5143512"/>
            <a:ext cx="3960000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Сложение с одновременным присоединением суффикса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2339464" y="3661273"/>
            <a:ext cx="4357717" cy="355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" idx="6"/>
            <a:endCxn id="3" idx="6"/>
          </p:cNvCxnSpPr>
          <p:nvPr/>
        </p:nvCxnSpPr>
        <p:spPr>
          <a:xfrm>
            <a:off x="3960000" y="236305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" idx="6"/>
            <a:endCxn id="6" idx="2"/>
          </p:cNvCxnSpPr>
          <p:nvPr/>
        </p:nvCxnSpPr>
        <p:spPr>
          <a:xfrm>
            <a:off x="3960000" y="2363050"/>
            <a:ext cx="897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" idx="6"/>
            <a:endCxn id="11" idx="2"/>
          </p:cNvCxnSpPr>
          <p:nvPr/>
        </p:nvCxnSpPr>
        <p:spPr>
          <a:xfrm>
            <a:off x="3960000" y="4149000"/>
            <a:ext cx="826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2" idx="6"/>
            <a:endCxn id="13" idx="2"/>
          </p:cNvCxnSpPr>
          <p:nvPr/>
        </p:nvCxnSpPr>
        <p:spPr>
          <a:xfrm>
            <a:off x="4102844" y="5863512"/>
            <a:ext cx="75490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28662" y="214290"/>
            <a:ext cx="7429552" cy="114300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словообразования имен прилагательных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643050"/>
            <a:ext cx="3817156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Суффиксальный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57752" y="1643050"/>
            <a:ext cx="3960000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Приставочный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4282" y="3429000"/>
            <a:ext cx="3745718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Приставочно-суффиксальный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714612" y="5214950"/>
            <a:ext cx="3960000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Сложение с соединительной гласной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929190" y="3429000"/>
            <a:ext cx="3960000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Сложение с одновременным присоединением суффикса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2571736" y="3286124"/>
            <a:ext cx="38576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" idx="6"/>
            <a:endCxn id="3" idx="6"/>
          </p:cNvCxnSpPr>
          <p:nvPr/>
        </p:nvCxnSpPr>
        <p:spPr>
          <a:xfrm>
            <a:off x="3960000" y="236305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" idx="6"/>
            <a:endCxn id="6" idx="2"/>
          </p:cNvCxnSpPr>
          <p:nvPr/>
        </p:nvCxnSpPr>
        <p:spPr>
          <a:xfrm>
            <a:off x="3960000" y="2363050"/>
            <a:ext cx="897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" idx="6"/>
            <a:endCxn id="13" idx="2"/>
          </p:cNvCxnSpPr>
          <p:nvPr/>
        </p:nvCxnSpPr>
        <p:spPr>
          <a:xfrm>
            <a:off x="3960000" y="4149000"/>
            <a:ext cx="969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28662" y="214290"/>
            <a:ext cx="7429552" cy="114300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словообразования глаголов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643050"/>
            <a:ext cx="3817156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Суффиксальный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57752" y="1643050"/>
            <a:ext cx="3960000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Приставочный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714612" y="3786190"/>
            <a:ext cx="3745718" cy="14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Приставочно-суффиксальный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321835" y="2607463"/>
            <a:ext cx="235745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" idx="6"/>
            <a:endCxn id="3" idx="6"/>
          </p:cNvCxnSpPr>
          <p:nvPr/>
        </p:nvCxnSpPr>
        <p:spPr>
          <a:xfrm>
            <a:off x="3960000" y="236305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" idx="6"/>
            <a:endCxn id="6" idx="2"/>
          </p:cNvCxnSpPr>
          <p:nvPr/>
        </p:nvCxnSpPr>
        <p:spPr>
          <a:xfrm>
            <a:off x="3960000" y="2363050"/>
            <a:ext cx="897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910" y="285728"/>
            <a:ext cx="7286676" cy="135732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словообразования   наречий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8596" y="2500306"/>
            <a:ext cx="3286148" cy="17859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Суффиксальный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596" y="4714884"/>
            <a:ext cx="3357586" cy="17859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Приставочный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72066" y="2500306"/>
            <a:ext cx="3286148" cy="17145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Приставочно-суффиксальный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86380" y="4786322"/>
            <a:ext cx="3214710" cy="17859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Сложение разных видов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000232" y="4000504"/>
            <a:ext cx="46434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6248" y="321468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3643306" y="321468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57686" y="535782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714744" y="535782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29684" cy="796908"/>
          </a:xfr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Суффиксальный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0" y="1397000"/>
          <a:ext cx="91440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56"/>
                <a:gridCol w="1738115"/>
                <a:gridCol w="2444827"/>
                <a:gridCol w="3071802"/>
              </a:tblGrid>
              <a:tr h="10922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Суффикс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Новое слово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 речи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биатлон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-ист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биатлон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серебро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-ист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серебр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прилагательное</a:t>
                      </a:r>
                      <a:endParaRPr lang="ru-RU" sz="2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столяр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-нича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столярничать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глагол</a:t>
                      </a:r>
                      <a:endParaRPr lang="ru-RU" sz="2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куда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-нибудь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куда-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нибудь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наречие</a:t>
                      </a:r>
                      <a:endParaRPr lang="ru-RU" sz="2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Приставочный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714490"/>
          <a:ext cx="9144000" cy="514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1785950"/>
                <a:gridCol w="2357454"/>
                <a:gridCol w="3071802"/>
              </a:tblGrid>
              <a:tr h="102870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Исходное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Пристав-ка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речи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870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заголовок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под- 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заголовок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870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приятный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не-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приятный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прилагательное</a:t>
                      </a:r>
                      <a:endParaRPr lang="ru-RU" sz="2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870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строить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за-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строить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глагол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870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не-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наречие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Приставочно-суффиксальный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643050"/>
          <a:ext cx="9644878" cy="492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806"/>
                <a:gridCol w="2016376"/>
                <a:gridCol w="1714512"/>
                <a:gridCol w="2214578"/>
                <a:gridCol w="1929606"/>
              </a:tblGrid>
              <a:tr h="98584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Исходное слово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Приставка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Суф-фикс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Новое слово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 речи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окно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-под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-ник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окон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существи-тельное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море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за-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8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мор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прилага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lang="ru-RU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тельное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читать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-в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ся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читать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ся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глагол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далекий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из-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-а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издалека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наречие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348</Words>
  <Application>Microsoft Office PowerPoint</Application>
  <PresentationFormat>Экран (4:3)</PresentationFormat>
  <Paragraphs>191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Специальное оформление</vt:lpstr>
      <vt:lpstr>Слайд 1</vt:lpstr>
      <vt:lpstr>Способы словообразования</vt:lpstr>
      <vt:lpstr>Слайд 3</vt:lpstr>
      <vt:lpstr>Слайд 4</vt:lpstr>
      <vt:lpstr>Слайд 5</vt:lpstr>
      <vt:lpstr>Слайд 6</vt:lpstr>
      <vt:lpstr>Суффиксальный </vt:lpstr>
      <vt:lpstr>Приставочный</vt:lpstr>
      <vt:lpstr>Приставочно-суффиксальный</vt:lpstr>
      <vt:lpstr>Сложение с соединительной гласной</vt:lpstr>
      <vt:lpstr>Сложение без соединительной гласной</vt:lpstr>
      <vt:lpstr>Сложение с одновременным присоединением суффикса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</dc:title>
  <dc:creator>Школа</dc:creator>
  <cp:lastModifiedBy>Лёня</cp:lastModifiedBy>
  <cp:revision>111</cp:revision>
  <dcterms:created xsi:type="dcterms:W3CDTF">2011-04-15T05:48:55Z</dcterms:created>
  <dcterms:modified xsi:type="dcterms:W3CDTF">2011-03-09T04:17:35Z</dcterms:modified>
</cp:coreProperties>
</file>