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2" r:id="rId4"/>
    <p:sldId id="264" r:id="rId5"/>
    <p:sldId id="270" r:id="rId6"/>
    <p:sldId id="267" r:id="rId7"/>
    <p:sldId id="259" r:id="rId8"/>
    <p:sldId id="261" r:id="rId9"/>
    <p:sldId id="260" r:id="rId10"/>
    <p:sldId id="268" r:id="rId11"/>
    <p:sldId id="262" r:id="rId12"/>
    <p:sldId id="265" r:id="rId13"/>
    <p:sldId id="266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A41D-14BF-49CD-B945-3BB8D790D864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040A-8E92-4A95-8535-ECDC898E4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Добро пожаловать в Олекминск!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тел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836712"/>
            <a:ext cx="8580353" cy="568863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per M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260648"/>
            <a:ext cx="8355772" cy="62668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404664"/>
            <a:ext cx="8059535" cy="60486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9281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259144"/>
            <a:ext cx="4896543" cy="6266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2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404664"/>
            <a:ext cx="7851717" cy="58887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308446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сота Город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404664"/>
            <a:ext cx="7755705" cy="581677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екминс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76672"/>
            <a:ext cx="8160950" cy="57301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40332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8043737" cy="60328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476672"/>
            <a:ext cx="7995732" cy="59967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30101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8115745" cy="608680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36194" y="404664"/>
            <a:ext cx="7934138" cy="59702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6707" y="345388"/>
            <a:ext cx="8067741" cy="6050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231622" cy="59715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Добро пожаловать в Олекминск!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4</cp:revision>
  <dcterms:created xsi:type="dcterms:W3CDTF">2013-05-13T10:08:31Z</dcterms:created>
  <dcterms:modified xsi:type="dcterms:W3CDTF">2013-05-13T11:43:24Z</dcterms:modified>
</cp:coreProperties>
</file>