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1AD8BE-F044-497C-BCD8-11444537B5A5}" type="datetimeFigureOut">
              <a:rPr lang="ru-RU" smtClean="0"/>
              <a:pPr/>
              <a:t>09.06.2009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762E74-F8C7-40E1-B071-2B046C34DC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9;&#1077;&#1084;&#1100;&#1103;.0C7BC09E9D72428\&#1052;&#1086;&#1080;%20&#1076;&#1086;&#1082;&#1091;&#1084;&#1077;&#1085;&#1090;&#1099;\&#1084;&#1072;&#1084;&#1072;\5%20&#1082;&#1083;&#1072;&#1089;&#1089;\&#1087;&#1072;&#1088;&#1072;&#1083;&#1083;&#1077;&#1083;&#1077;&#1087;&#1080;&#1087;&#1077;&#1076;\-%20Akcent_-_Jokero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woPt" dir="t"/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Прямоугольный параллелепипед</a:t>
            </a:r>
            <a:endParaRPr lang="ru-RU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5798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Цель урока: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формирование понятия </a:t>
            </a:r>
            <a:r>
              <a:rPr lang="ru-RU" b="1" i="1" dirty="0" smtClean="0">
                <a:solidFill>
                  <a:srgbClr val="FFC000"/>
                </a:solidFill>
              </a:rPr>
              <a:t>прямоугольный параллелепипед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а также знаний и умений находить площадь  его поверхности.</a:t>
            </a:r>
          </a:p>
          <a:p>
            <a:pPr>
              <a:defRPr/>
            </a:pPr>
            <a:r>
              <a:rPr lang="ru-RU" sz="2800" dirty="0" smtClean="0"/>
              <a:t> Урок разработан учителем</a:t>
            </a:r>
          </a:p>
          <a:p>
            <a:pPr>
              <a:defRPr/>
            </a:pPr>
            <a:r>
              <a:rPr lang="ru-RU" sz="2800" dirty="0" smtClean="0"/>
              <a:t> математики СОШ № 19</a:t>
            </a:r>
          </a:p>
          <a:p>
            <a:pPr>
              <a:defRPr/>
            </a:pPr>
            <a:r>
              <a:rPr lang="ru-RU" sz="2800" dirty="0" smtClean="0"/>
              <a:t>г.Тимашевска Воеводиной О.А.</a:t>
            </a: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098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290"/>
            <a:ext cx="2000264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b="1" i="1" dirty="0" smtClean="0"/>
              <a:t>Выразите:</a:t>
            </a:r>
            <a:endParaRPr lang="ru-RU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В квадратных метрах:</a:t>
            </a:r>
          </a:p>
          <a:p>
            <a:r>
              <a:rPr lang="ru-RU" b="1" dirty="0" smtClean="0"/>
              <a:t>6 га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56 а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2 км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ru-RU" b="1" dirty="0" smtClean="0"/>
              <a:t>6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 га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22 км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65 га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9 а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6 км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b="1" baseline="30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В квадратных миллиметрах:</a:t>
            </a:r>
          </a:p>
          <a:p>
            <a:r>
              <a:rPr lang="ru-RU" b="1" dirty="0" smtClean="0"/>
              <a:t>6 см</a:t>
            </a:r>
            <a:r>
              <a:rPr lang="ru-RU" b="1" baseline="30000" dirty="0" smtClean="0"/>
              <a:t>2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3 дм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5 см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 мм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4 дм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 мм</a:t>
            </a:r>
            <a:r>
              <a:rPr lang="ru-RU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b="1" baseline="30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500570"/>
            <a:ext cx="2714644" cy="2122097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85728"/>
            <a:ext cx="2186904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Прямоугольный     параллелепипед      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1"/>
            <a:r>
              <a:rPr lang="ru-RU" dirty="0" smtClean="0"/>
              <a:t>Прямоугольный параллелепипед имеет три измерения – длину, ширину и высоту.</a:t>
            </a:r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642910" y="3143248"/>
            <a:ext cx="4143404" cy="207170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9242675">
            <a:off x="1305268" y="5514981"/>
            <a:ext cx="1357322" cy="428628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длина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4857752" y="3714752"/>
            <a:ext cx="1643074" cy="857256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высота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 rot="1047474">
            <a:off x="4432783" y="4975398"/>
            <a:ext cx="1857388" cy="785818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ширина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89579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Куб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ru-RU" dirty="0" smtClean="0"/>
              <a:t>Куб – это прямоугольный параллелепипед, у которого все измерения равны.</a:t>
            </a:r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2357422" y="2857496"/>
            <a:ext cx="3143272" cy="271464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семья\Documents\Мама\9 а класс\презентация Алексанян\для презентации\Img012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571612"/>
            <a:ext cx="5572163" cy="51435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Физкультминутка</a:t>
            </a:r>
            <a:endParaRPr lang="ru-RU" b="1" dirty="0"/>
          </a:p>
        </p:txBody>
      </p:sp>
      <p:pic>
        <p:nvPicPr>
          <p:cNvPr id="5" name="- Akcent_-_Joker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358214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436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Задания на урок: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работа с учебником: стр.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165 – 166.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2) выполнение заданий: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№ 770,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№ 773,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№ 790,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     № 791.</a:t>
            </a:r>
          </a:p>
          <a:p>
            <a:endParaRPr lang="ru-RU" b="1" dirty="0"/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14620"/>
            <a:ext cx="3367518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Задание на дом: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№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792,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№ 793,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№ 794 (а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pic>
        <p:nvPicPr>
          <p:cNvPr id="2050" name="Picture 2" descr="C:\Program Files\Microsoft Office\MEDIA\CAGCAT10\j019966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9372" y="1928802"/>
            <a:ext cx="4167404" cy="4000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153</Words>
  <Application>Microsoft Office PowerPoint</Application>
  <PresentationFormat>Экран (4:3)</PresentationFormat>
  <Paragraphs>46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Прямоугольный параллелепипед</vt:lpstr>
      <vt:lpstr>Выразите:</vt:lpstr>
      <vt:lpstr>Прямоугольный     параллелепипед        </vt:lpstr>
      <vt:lpstr>Куб </vt:lpstr>
      <vt:lpstr>Физкультминутка</vt:lpstr>
      <vt:lpstr>Задания на урок:</vt:lpstr>
      <vt:lpstr>Задание на дом: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16</cp:revision>
  <dcterms:created xsi:type="dcterms:W3CDTF">2008-12-14T15:51:34Z</dcterms:created>
  <dcterms:modified xsi:type="dcterms:W3CDTF">2009-06-09T17:50:46Z</dcterms:modified>
</cp:coreProperties>
</file>