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2E95-F471-4E65-B277-C70913D8B5E3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96C8-7F32-4DD6-ABBE-AA3181DA7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2E95-F471-4E65-B277-C70913D8B5E3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96C8-7F32-4DD6-ABBE-AA3181DA7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2E95-F471-4E65-B277-C70913D8B5E3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96C8-7F32-4DD6-ABBE-AA3181DA7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2E95-F471-4E65-B277-C70913D8B5E3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96C8-7F32-4DD6-ABBE-AA3181DA7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2E95-F471-4E65-B277-C70913D8B5E3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96C8-7F32-4DD6-ABBE-AA3181DA7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2E95-F471-4E65-B277-C70913D8B5E3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96C8-7F32-4DD6-ABBE-AA3181DA7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2E95-F471-4E65-B277-C70913D8B5E3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96C8-7F32-4DD6-ABBE-AA3181DA7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2E95-F471-4E65-B277-C70913D8B5E3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96C8-7F32-4DD6-ABBE-AA3181DA7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2E95-F471-4E65-B277-C70913D8B5E3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96C8-7F32-4DD6-ABBE-AA3181DA7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2E95-F471-4E65-B277-C70913D8B5E3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96C8-7F32-4DD6-ABBE-AA3181DA7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2E95-F471-4E65-B277-C70913D8B5E3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96C8-7F32-4DD6-ABBE-AA3181DA7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F2E95-F471-4E65-B277-C70913D8B5E3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96C8-7F32-4DD6-ABBE-AA3181DA7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96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русского языка.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1772816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Школа « России» 4 класс 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48691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МОУ СОШ №28, Г.Балаково</a:t>
            </a:r>
          </a:p>
          <a:p>
            <a:r>
              <a:rPr lang="ru-RU" dirty="0" smtClean="0"/>
              <a:t>Кузьмичёва Н.В.</a:t>
            </a:r>
            <a:endParaRPr lang="ru-RU" dirty="0"/>
          </a:p>
        </p:txBody>
      </p:sp>
      <p:pic>
        <p:nvPicPr>
          <p:cNvPr id="1026" name="Picture 2" descr="D:\тётка Наташечка\школа\моя\анимации\незнай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30226">
            <a:off x="539552" y="3140968"/>
            <a:ext cx="2659446" cy="3244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2976" y="2000240"/>
            <a:ext cx="6929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Для того, чтобы правильно написать безударное личное окончание глаголов ,нужно……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3786190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Тема урока. </a:t>
            </a:r>
            <a:r>
              <a:rPr lang="ru-RU" sz="3600" dirty="0" smtClean="0"/>
              <a:t>Правописание безударных личных окончаний глаголов в будущем времени 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Бегает ,играет, звучит, растает.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357298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Решит , лечишь, пишут, верите, помогаешь, шагают.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928934"/>
            <a:ext cx="628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р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ешить                  писать</a:t>
            </a:r>
          </a:p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л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ечить                  помогать</a:t>
            </a:r>
          </a:p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арить                  шагать        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250030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257174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7643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Гасн</a:t>
            </a:r>
            <a:r>
              <a:rPr lang="ru-RU" sz="3600" dirty="0" smtClean="0">
                <a:solidFill>
                  <a:srgbClr val="FF0000"/>
                </a:solidFill>
              </a:rPr>
              <a:t>…т вечер, даль сине…,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Солнышко садится….</a:t>
            </a:r>
          </a:p>
          <a:p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                           И.В. Бунин.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2928934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Алгоритм рассуждения:</a:t>
            </a:r>
            <a:endParaRPr lang="ru-RU" sz="3200" b="1" dirty="0"/>
          </a:p>
          <a:p>
            <a:r>
              <a:rPr lang="ru-RU" sz="3200" b="1" dirty="0" smtClean="0"/>
              <a:t>-</a:t>
            </a:r>
            <a:r>
              <a:rPr lang="ru-RU" sz="3200" dirty="0" smtClean="0"/>
              <a:t>определяем время ,лицо и число   глагола;</a:t>
            </a:r>
          </a:p>
          <a:p>
            <a:r>
              <a:rPr lang="ru-RU" sz="3200" dirty="0" smtClean="0"/>
              <a:t>-ставим глагол в неопределённую форму</a:t>
            </a:r>
          </a:p>
          <a:p>
            <a:r>
              <a:rPr lang="ru-RU" sz="3200" dirty="0" smtClean="0"/>
              <a:t>-если глагол оканчивается на –ить---2спр.,а  все остальные –1спр.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Спишите предложения, решая орфографические задачи.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000240"/>
            <a:ext cx="8358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1в.</a:t>
            </a:r>
          </a:p>
          <a:p>
            <a:r>
              <a:rPr lang="ru-RU" sz="3200" dirty="0" smtClean="0"/>
              <a:t>В…се…ее  со…</a:t>
            </a:r>
            <a:r>
              <a:rPr lang="ru-RU" sz="3200" dirty="0" err="1" smtClean="0"/>
              <a:t>нце</a:t>
            </a:r>
            <a:r>
              <a:rPr lang="ru-RU" sz="3200" dirty="0" smtClean="0"/>
              <a:t>  </a:t>
            </a:r>
            <a:r>
              <a:rPr lang="ru-RU" sz="3200" dirty="0" err="1" smtClean="0"/>
              <a:t>растоп</a:t>
            </a:r>
            <a:r>
              <a:rPr lang="ru-RU" sz="3200" dirty="0" smtClean="0"/>
              <a:t>…т  остатки снега.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7500958" y="22859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857752" y="2214554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3857628"/>
            <a:ext cx="8929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2в.</a:t>
            </a:r>
          </a:p>
          <a:p>
            <a:r>
              <a:rPr lang="ru-RU" sz="3200" dirty="0" smtClean="0"/>
              <a:t>Б…рё…</a:t>
            </a:r>
            <a:r>
              <a:rPr lang="ru-RU" sz="3200" dirty="0" err="1" smtClean="0"/>
              <a:t>ка</a:t>
            </a:r>
            <a:r>
              <a:rPr lang="ru-RU" sz="3200" dirty="0" smtClean="0"/>
              <a:t>   </a:t>
            </a:r>
            <a:r>
              <a:rPr lang="ru-RU" sz="3200" dirty="0" err="1" smtClean="0"/>
              <a:t>распуст</a:t>
            </a:r>
            <a:r>
              <a:rPr lang="ru-RU" sz="3200" dirty="0" smtClean="0"/>
              <a:t>…т   свои  </a:t>
            </a:r>
            <a:r>
              <a:rPr lang="ru-RU" sz="3200" dirty="0" err="1" smtClean="0"/>
              <a:t>з</a:t>
            </a:r>
            <a:r>
              <a:rPr lang="ru-RU" sz="3200" dirty="0" smtClean="0"/>
              <a:t>…л…</a:t>
            </a:r>
            <a:r>
              <a:rPr lang="ru-RU" sz="3200" dirty="0" err="1" smtClean="0"/>
              <a:t>тые</a:t>
            </a:r>
            <a:r>
              <a:rPr lang="ru-RU" sz="3200" dirty="0" smtClean="0"/>
              <a:t>  серё…</a:t>
            </a:r>
            <a:r>
              <a:rPr lang="ru-RU" sz="3200" dirty="0" err="1" smtClean="0"/>
              <a:t>ки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501090" y="40719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41433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2050" name="Picture 2" descr="D:\тётка Наташечка\школа\моя\анимации\анимации\AG00218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157192"/>
            <a:ext cx="1800200" cy="1379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428604"/>
            <a:ext cx="67151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           Письмо по памяти.</a:t>
            </a:r>
          </a:p>
          <a:p>
            <a:endParaRPr lang="ru-RU" sz="3200" b="1" dirty="0"/>
          </a:p>
          <a:p>
            <a:r>
              <a:rPr lang="ru-RU" sz="3200" dirty="0" smtClean="0"/>
              <a:t>Полюбуйся весна  </a:t>
            </a:r>
            <a:r>
              <a:rPr lang="ru-RU" sz="3200" dirty="0" err="1" smtClean="0"/>
              <a:t>наступа</a:t>
            </a:r>
            <a:r>
              <a:rPr lang="ru-RU" sz="3200" dirty="0" smtClean="0"/>
              <a:t>…</a:t>
            </a:r>
          </a:p>
          <a:p>
            <a:r>
              <a:rPr lang="ru-RU" sz="3200" dirty="0" smtClean="0"/>
              <a:t>Журавли караваном летят , </a:t>
            </a:r>
          </a:p>
          <a:p>
            <a:r>
              <a:rPr lang="ru-RU" sz="3200" dirty="0" smtClean="0"/>
              <a:t>В ярком золоте день утопа…</a:t>
            </a:r>
          </a:p>
          <a:p>
            <a:r>
              <a:rPr lang="ru-RU" sz="3200" dirty="0" smtClean="0"/>
              <a:t>И ручьи по оврагам шумят.</a:t>
            </a:r>
          </a:p>
        </p:txBody>
      </p:sp>
      <p:pic>
        <p:nvPicPr>
          <p:cNvPr id="3074" name="Picture 2" descr="D:\тётка Наташечка\школа\моя\анимации\анимации\AG00218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717032"/>
            <a:ext cx="2470337" cy="1892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604"/>
            <a:ext cx="8643966" cy="6115093"/>
          </a:xfrm>
          <a:prstGeom prst="cloudCallou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642918"/>
            <a:ext cx="67866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Подведём итог:</a:t>
            </a:r>
          </a:p>
          <a:p>
            <a:r>
              <a:rPr lang="ru-RU" sz="3200" dirty="0" smtClean="0"/>
              <a:t>-на какие вопросы отвечают глаголы будущего времени?</a:t>
            </a:r>
          </a:p>
          <a:p>
            <a:r>
              <a:rPr lang="ru-RU" sz="3200" dirty="0" smtClean="0"/>
              <a:t>-какие две формы имеют?</a:t>
            </a:r>
          </a:p>
          <a:p>
            <a:r>
              <a:rPr lang="ru-RU" sz="3200" dirty="0" smtClean="0"/>
              <a:t>-как правильно написать безударное личное окончание глаголов?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4214818"/>
            <a:ext cx="34320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35500" y="3306326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endParaRPr lang="ru-RU" sz="54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202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пентагон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Admin</cp:lastModifiedBy>
  <cp:revision>11</cp:revision>
  <dcterms:created xsi:type="dcterms:W3CDTF">2008-04-06T07:58:18Z</dcterms:created>
  <dcterms:modified xsi:type="dcterms:W3CDTF">2012-05-19T17:08:02Z</dcterms:modified>
</cp:coreProperties>
</file>