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0" dirty="0">
                <a:solidFill>
                  <a:srgbClr val="33CC33"/>
                </a:solidFill>
              </a:rPr>
              <a:t>Игра: «Какой я?»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100" dirty="0" smtClean="0"/>
              <a:t>Перечисляются качества, поступки, а дети отмечают</a:t>
            </a:r>
            <a:endParaRPr lang="ru-RU" sz="31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1916832"/>
            <a:ext cx="8193286" cy="4209331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r>
              <a:rPr lang="ru-RU" dirty="0"/>
              <a:t>                    кружок- есть </a:t>
            </a:r>
          </a:p>
          <a:p>
            <a:endParaRPr lang="ru-RU" dirty="0"/>
          </a:p>
          <a:p>
            <a:endParaRPr lang="ru-RU" dirty="0"/>
          </a:p>
          <a:p>
            <a:pPr>
              <a:buFontTx/>
              <a:buNone/>
            </a:pPr>
            <a:r>
              <a:rPr lang="ru-RU" dirty="0"/>
              <a:t>                    кружок - нет</a:t>
            </a: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971600" y="2006043"/>
            <a:ext cx="719137" cy="79216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1086204" y="3860800"/>
            <a:ext cx="719137" cy="792163"/>
          </a:xfrm>
          <a:prstGeom prst="ellipse">
            <a:avLst/>
          </a:prstGeom>
          <a:solidFill>
            <a:srgbClr val="99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>
              <a:solidFill>
                <a:srgbClr val="33CC33"/>
              </a:solidFill>
            </a:endParaRPr>
          </a:p>
        </p:txBody>
      </p:sp>
      <p:pic>
        <p:nvPicPr>
          <p:cNvPr id="13318" name="Picture 6" descr="normal_%EC%E0%EB%FB%F8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8" y="1916832"/>
            <a:ext cx="3352800" cy="410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20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Игра: «Какой я?» Перечисляются качества, поступки, а дети отмечают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Игра: «Какой я?» Перечисляются качества, поступки, а дети отмечают</dc:title>
  <cp:lastModifiedBy>admin</cp:lastModifiedBy>
  <cp:revision>1</cp:revision>
  <dcterms:modified xsi:type="dcterms:W3CDTF">2013-03-26T06:30:28Z</dcterms:modified>
</cp:coreProperties>
</file>