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6" r:id="rId11"/>
  </p:sldIdLst>
  <p:sldSz cx="7169150" cy="5376863" type="B5ISO"/>
  <p:notesSz cx="6858000" cy="9144000"/>
  <p:defaultTextStyle>
    <a:defPPr>
      <a:defRPr lang="ru-RU"/>
    </a:defPPr>
    <a:lvl1pPr marL="0" algn="l" defTabSz="684246" rtl="0" eaLnBrk="1" latinLnBrk="0" hangingPunct="1">
      <a:defRPr sz="1300" kern="1200">
        <a:solidFill>
          <a:schemeClr val="tx1"/>
        </a:solidFill>
        <a:latin typeface="+mn-lt"/>
        <a:ea typeface="+mn-ea"/>
        <a:cs typeface="+mn-cs"/>
      </a:defRPr>
    </a:lvl1pPr>
    <a:lvl2pPr marL="342123" algn="l" defTabSz="684246" rtl="0" eaLnBrk="1" latinLnBrk="0" hangingPunct="1">
      <a:defRPr sz="1300" kern="1200">
        <a:solidFill>
          <a:schemeClr val="tx1"/>
        </a:solidFill>
        <a:latin typeface="+mn-lt"/>
        <a:ea typeface="+mn-ea"/>
        <a:cs typeface="+mn-cs"/>
      </a:defRPr>
    </a:lvl2pPr>
    <a:lvl3pPr marL="684246" algn="l" defTabSz="684246" rtl="0" eaLnBrk="1" latinLnBrk="0" hangingPunct="1">
      <a:defRPr sz="1300" kern="1200">
        <a:solidFill>
          <a:schemeClr val="tx1"/>
        </a:solidFill>
        <a:latin typeface="+mn-lt"/>
        <a:ea typeface="+mn-ea"/>
        <a:cs typeface="+mn-cs"/>
      </a:defRPr>
    </a:lvl3pPr>
    <a:lvl4pPr marL="1026368" algn="l" defTabSz="684246" rtl="0" eaLnBrk="1" latinLnBrk="0" hangingPunct="1">
      <a:defRPr sz="1300" kern="1200">
        <a:solidFill>
          <a:schemeClr val="tx1"/>
        </a:solidFill>
        <a:latin typeface="+mn-lt"/>
        <a:ea typeface="+mn-ea"/>
        <a:cs typeface="+mn-cs"/>
      </a:defRPr>
    </a:lvl4pPr>
    <a:lvl5pPr marL="1368491" algn="l" defTabSz="684246" rtl="0" eaLnBrk="1" latinLnBrk="0" hangingPunct="1">
      <a:defRPr sz="1300" kern="1200">
        <a:solidFill>
          <a:schemeClr val="tx1"/>
        </a:solidFill>
        <a:latin typeface="+mn-lt"/>
        <a:ea typeface="+mn-ea"/>
        <a:cs typeface="+mn-cs"/>
      </a:defRPr>
    </a:lvl5pPr>
    <a:lvl6pPr marL="1710614" algn="l" defTabSz="684246" rtl="0" eaLnBrk="1" latinLnBrk="0" hangingPunct="1">
      <a:defRPr sz="1300" kern="1200">
        <a:solidFill>
          <a:schemeClr val="tx1"/>
        </a:solidFill>
        <a:latin typeface="+mn-lt"/>
        <a:ea typeface="+mn-ea"/>
        <a:cs typeface="+mn-cs"/>
      </a:defRPr>
    </a:lvl6pPr>
    <a:lvl7pPr marL="2052737" algn="l" defTabSz="684246" rtl="0" eaLnBrk="1" latinLnBrk="0" hangingPunct="1">
      <a:defRPr sz="1300" kern="1200">
        <a:solidFill>
          <a:schemeClr val="tx1"/>
        </a:solidFill>
        <a:latin typeface="+mn-lt"/>
        <a:ea typeface="+mn-ea"/>
        <a:cs typeface="+mn-cs"/>
      </a:defRPr>
    </a:lvl7pPr>
    <a:lvl8pPr marL="2394859" algn="l" defTabSz="684246" rtl="0" eaLnBrk="1" latinLnBrk="0" hangingPunct="1">
      <a:defRPr sz="1300" kern="1200">
        <a:solidFill>
          <a:schemeClr val="tx1"/>
        </a:solidFill>
        <a:latin typeface="+mn-lt"/>
        <a:ea typeface="+mn-ea"/>
        <a:cs typeface="+mn-cs"/>
      </a:defRPr>
    </a:lvl8pPr>
    <a:lvl9pPr marL="2736982" algn="l" defTabSz="684246" rtl="0" eaLnBrk="1" latinLnBrk="0" hangingPunct="1">
      <a:defRPr sz="1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F0979B9-0BA8-4DF6-A1E1-BAF2DF25F030}">
          <p14:sldIdLst>
            <p14:sldId id="256"/>
            <p14:sldId id="257"/>
            <p14:sldId id="258"/>
            <p14:sldId id="259"/>
            <p14:sldId id="260"/>
            <p14:sldId id="261"/>
            <p14:sldId id="262"/>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1" d="100"/>
          <a:sy n="71" d="100"/>
        </p:scale>
        <p:origin x="-1800" y="-396"/>
      </p:cViewPr>
      <p:guideLst>
        <p:guide orient="horz" pos="1694"/>
        <p:guide pos="2258"/>
      </p:guideLst>
    </p:cSldViewPr>
  </p:slideViewPr>
  <p:outlineViewPr>
    <p:cViewPr>
      <p:scale>
        <a:sx n="33" d="100"/>
        <a:sy n="33" d="100"/>
      </p:scale>
      <p:origin x="3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B2C51-F1D1-470C-8BD5-EB96607ED565}" type="datetimeFigureOut">
              <a:rPr lang="ru-RU" smtClean="0"/>
              <a:t>05.04.2013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9FCBA-B7AB-4C5B-96A3-977B8CC0A581}" type="slidenum">
              <a:rPr lang="ru-RU" smtClean="0"/>
              <a:t>‹#›</a:t>
            </a:fld>
            <a:endParaRPr lang="ru-RU"/>
          </a:p>
        </p:txBody>
      </p:sp>
    </p:spTree>
    <p:extLst>
      <p:ext uri="{BB962C8B-B14F-4D97-AF65-F5344CB8AC3E}">
        <p14:creationId xmlns:p14="http://schemas.microsoft.com/office/powerpoint/2010/main" val="4143803925"/>
      </p:ext>
    </p:extLst>
  </p:cSld>
  <p:clrMap bg1="lt1" tx1="dk1" bg2="lt2" tx2="dk2" accent1="accent1" accent2="accent2" accent3="accent3" accent4="accent4" accent5="accent5" accent6="accent6" hlink="hlink" folHlink="folHlink"/>
  <p:notesStyle>
    <a:lvl1pPr marL="0" algn="l" defTabSz="684246" rtl="0" eaLnBrk="1" latinLnBrk="0" hangingPunct="1">
      <a:defRPr sz="900" kern="1200">
        <a:solidFill>
          <a:schemeClr val="tx1"/>
        </a:solidFill>
        <a:latin typeface="+mn-lt"/>
        <a:ea typeface="+mn-ea"/>
        <a:cs typeface="+mn-cs"/>
      </a:defRPr>
    </a:lvl1pPr>
    <a:lvl2pPr marL="342123" algn="l" defTabSz="684246" rtl="0" eaLnBrk="1" latinLnBrk="0" hangingPunct="1">
      <a:defRPr sz="900" kern="1200">
        <a:solidFill>
          <a:schemeClr val="tx1"/>
        </a:solidFill>
        <a:latin typeface="+mn-lt"/>
        <a:ea typeface="+mn-ea"/>
        <a:cs typeface="+mn-cs"/>
      </a:defRPr>
    </a:lvl2pPr>
    <a:lvl3pPr marL="684246" algn="l" defTabSz="684246" rtl="0" eaLnBrk="1" latinLnBrk="0" hangingPunct="1">
      <a:defRPr sz="900" kern="1200">
        <a:solidFill>
          <a:schemeClr val="tx1"/>
        </a:solidFill>
        <a:latin typeface="+mn-lt"/>
        <a:ea typeface="+mn-ea"/>
        <a:cs typeface="+mn-cs"/>
      </a:defRPr>
    </a:lvl3pPr>
    <a:lvl4pPr marL="1026368" algn="l" defTabSz="684246" rtl="0" eaLnBrk="1" latinLnBrk="0" hangingPunct="1">
      <a:defRPr sz="900" kern="1200">
        <a:solidFill>
          <a:schemeClr val="tx1"/>
        </a:solidFill>
        <a:latin typeface="+mn-lt"/>
        <a:ea typeface="+mn-ea"/>
        <a:cs typeface="+mn-cs"/>
      </a:defRPr>
    </a:lvl4pPr>
    <a:lvl5pPr marL="1368491" algn="l" defTabSz="684246" rtl="0" eaLnBrk="1" latinLnBrk="0" hangingPunct="1">
      <a:defRPr sz="900" kern="1200">
        <a:solidFill>
          <a:schemeClr val="tx1"/>
        </a:solidFill>
        <a:latin typeface="+mn-lt"/>
        <a:ea typeface="+mn-ea"/>
        <a:cs typeface="+mn-cs"/>
      </a:defRPr>
    </a:lvl5pPr>
    <a:lvl6pPr marL="1710614" algn="l" defTabSz="684246" rtl="0" eaLnBrk="1" latinLnBrk="0" hangingPunct="1">
      <a:defRPr sz="900" kern="1200">
        <a:solidFill>
          <a:schemeClr val="tx1"/>
        </a:solidFill>
        <a:latin typeface="+mn-lt"/>
        <a:ea typeface="+mn-ea"/>
        <a:cs typeface="+mn-cs"/>
      </a:defRPr>
    </a:lvl6pPr>
    <a:lvl7pPr marL="2052737" algn="l" defTabSz="684246" rtl="0" eaLnBrk="1" latinLnBrk="0" hangingPunct="1">
      <a:defRPr sz="900" kern="1200">
        <a:solidFill>
          <a:schemeClr val="tx1"/>
        </a:solidFill>
        <a:latin typeface="+mn-lt"/>
        <a:ea typeface="+mn-ea"/>
        <a:cs typeface="+mn-cs"/>
      </a:defRPr>
    </a:lvl7pPr>
    <a:lvl8pPr marL="2394859" algn="l" defTabSz="684246" rtl="0" eaLnBrk="1" latinLnBrk="0" hangingPunct="1">
      <a:defRPr sz="900" kern="1200">
        <a:solidFill>
          <a:schemeClr val="tx1"/>
        </a:solidFill>
        <a:latin typeface="+mn-lt"/>
        <a:ea typeface="+mn-ea"/>
        <a:cs typeface="+mn-cs"/>
      </a:defRPr>
    </a:lvl8pPr>
    <a:lvl9pPr marL="2736982" algn="l" defTabSz="6842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A9FCBA-B7AB-4C5B-96A3-977B8CC0A581}" type="slidenum">
              <a:rPr lang="ru-RU" smtClean="0"/>
              <a:t>7</a:t>
            </a:fld>
            <a:endParaRPr lang="ru-RU"/>
          </a:p>
        </p:txBody>
      </p:sp>
    </p:spTree>
    <p:extLst>
      <p:ext uri="{BB962C8B-B14F-4D97-AF65-F5344CB8AC3E}">
        <p14:creationId xmlns:p14="http://schemas.microsoft.com/office/powerpoint/2010/main" val="403569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031773"/>
            <a:ext cx="7169150" cy="234509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12" name="Rectangle 11"/>
          <p:cNvSpPr/>
          <p:nvPr/>
        </p:nvSpPr>
        <p:spPr>
          <a:xfrm>
            <a:off x="0" y="0"/>
            <a:ext cx="7169150" cy="303177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dirty="0"/>
          </a:p>
        </p:txBody>
      </p:sp>
      <p:sp>
        <p:nvSpPr>
          <p:cNvPr id="13" name="Rectangle 12"/>
          <p:cNvSpPr/>
          <p:nvPr/>
        </p:nvSpPr>
        <p:spPr>
          <a:xfrm>
            <a:off x="0" y="2079486"/>
            <a:ext cx="7169150" cy="179228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14" name="Oval 13"/>
          <p:cNvSpPr/>
          <p:nvPr/>
        </p:nvSpPr>
        <p:spPr>
          <a:xfrm>
            <a:off x="0" y="1254601"/>
            <a:ext cx="7169150" cy="4002776"/>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3" name="Subtitle 2"/>
          <p:cNvSpPr>
            <a:spLocks noGrp="1"/>
          </p:cNvSpPr>
          <p:nvPr>
            <p:ph type="subTitle" idx="1"/>
          </p:nvPr>
        </p:nvSpPr>
        <p:spPr>
          <a:xfrm>
            <a:off x="1155496" y="3961337"/>
            <a:ext cx="4419573" cy="691606"/>
          </a:xfrm>
        </p:spPr>
        <p:txBody>
          <a:bodyPr>
            <a:normAutofit/>
          </a:bodyPr>
          <a:lstStyle>
            <a:lvl1pPr marL="0" indent="0" algn="l">
              <a:buNone/>
              <a:defRPr sz="1600">
                <a:solidFill>
                  <a:schemeClr val="tx2"/>
                </a:solidFill>
              </a:defRPr>
            </a:lvl1pPr>
            <a:lvl2pPr marL="342123" indent="0" algn="ctr">
              <a:buNone/>
              <a:defRPr>
                <a:solidFill>
                  <a:schemeClr val="tx1">
                    <a:tint val="75000"/>
                  </a:schemeClr>
                </a:solidFill>
              </a:defRPr>
            </a:lvl2pPr>
            <a:lvl3pPr marL="684246" indent="0" algn="ctr">
              <a:buNone/>
              <a:defRPr>
                <a:solidFill>
                  <a:schemeClr val="tx1">
                    <a:tint val="75000"/>
                  </a:schemeClr>
                </a:solidFill>
              </a:defRPr>
            </a:lvl3pPr>
            <a:lvl4pPr marL="1026368" indent="0" algn="ctr">
              <a:buNone/>
              <a:defRPr>
                <a:solidFill>
                  <a:schemeClr val="tx1">
                    <a:tint val="75000"/>
                  </a:schemeClr>
                </a:solidFill>
              </a:defRPr>
            </a:lvl4pPr>
            <a:lvl5pPr marL="1368491" indent="0" algn="ctr">
              <a:buNone/>
              <a:defRPr>
                <a:solidFill>
                  <a:schemeClr val="tx1">
                    <a:tint val="75000"/>
                  </a:schemeClr>
                </a:solidFill>
              </a:defRPr>
            </a:lvl5pPr>
            <a:lvl6pPr marL="1710614" indent="0" algn="ctr">
              <a:buNone/>
              <a:defRPr>
                <a:solidFill>
                  <a:schemeClr val="tx1">
                    <a:tint val="75000"/>
                  </a:schemeClr>
                </a:solidFill>
              </a:defRPr>
            </a:lvl6pPr>
            <a:lvl7pPr marL="2052737" indent="0" algn="ctr">
              <a:buNone/>
              <a:defRPr>
                <a:solidFill>
                  <a:schemeClr val="tx1">
                    <a:tint val="75000"/>
                  </a:schemeClr>
                </a:solidFill>
              </a:defRPr>
            </a:lvl7pPr>
            <a:lvl8pPr marL="2394859" indent="0" algn="ctr">
              <a:buNone/>
              <a:defRPr>
                <a:solidFill>
                  <a:schemeClr val="tx1">
                    <a:tint val="75000"/>
                  </a:schemeClr>
                </a:solidFill>
              </a:defRPr>
            </a:lvl8pPr>
            <a:lvl9pPr marL="2736982"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3D91D9-B549-49A9-9CD0-A9C35CE836D0}" type="datetimeFigureOut">
              <a:rPr lang="ru-RU" smtClean="0"/>
              <a:t>05.04.2013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9DC3AC-8AE3-40A1-B39F-4F655B7A924A}" type="slidenum">
              <a:rPr lang="ru-RU" smtClean="0"/>
              <a:t>‹#›</a:t>
            </a:fld>
            <a:endParaRPr lang="ru-RU"/>
          </a:p>
        </p:txBody>
      </p:sp>
      <p:sp>
        <p:nvSpPr>
          <p:cNvPr id="2" name="Title 1"/>
          <p:cNvSpPr>
            <a:spLocks noGrp="1"/>
          </p:cNvSpPr>
          <p:nvPr>
            <p:ph type="ctrTitle"/>
          </p:nvPr>
        </p:nvSpPr>
        <p:spPr>
          <a:xfrm>
            <a:off x="641007" y="2455803"/>
            <a:ext cx="5625675" cy="1405893"/>
          </a:xfrm>
          <a:effectLst/>
        </p:spPr>
        <p:txBody>
          <a:bodyPr>
            <a:noAutofit/>
          </a:bodyPr>
          <a:lstStyle>
            <a:lvl1pPr marL="478972" indent="-342123" algn="l">
              <a:defRPr sz="40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493573" y="573531"/>
            <a:ext cx="5018405" cy="27242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3D91D9-B549-49A9-9CD0-A9C35CE836D0}" type="datetimeFigureOut">
              <a:rPr lang="ru-RU" smtClean="0"/>
              <a:t>05.04.2013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579" y="295201"/>
            <a:ext cx="1613059" cy="4107004"/>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2606198" y="573532"/>
            <a:ext cx="3786295" cy="38376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3D91D9-B549-49A9-9CD0-A9C35CE836D0}" type="datetimeFigureOut">
              <a:rPr lang="ru-RU" smtClean="0"/>
              <a:t>05.04.2013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3D91D9-B549-49A9-9CD0-A9C35CE836D0}" type="datetimeFigureOut">
              <a:rPr lang="ru-RU" smtClean="0"/>
              <a:t>05.04.2013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9DC3AC-8AE3-40A1-B39F-4F655B7A924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896144" y="573532"/>
            <a:ext cx="5018405" cy="27242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031773"/>
            <a:ext cx="7169150" cy="234509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8" name="Rectangle 7"/>
          <p:cNvSpPr/>
          <p:nvPr/>
        </p:nvSpPr>
        <p:spPr>
          <a:xfrm>
            <a:off x="0" y="0"/>
            <a:ext cx="7169150" cy="303177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dirty="0"/>
          </a:p>
        </p:txBody>
      </p:sp>
      <p:sp>
        <p:nvSpPr>
          <p:cNvPr id="9" name="Rectangle 8"/>
          <p:cNvSpPr/>
          <p:nvPr/>
        </p:nvSpPr>
        <p:spPr>
          <a:xfrm>
            <a:off x="0" y="2079486"/>
            <a:ext cx="7169150" cy="179228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10" name="Oval 9"/>
          <p:cNvSpPr/>
          <p:nvPr/>
        </p:nvSpPr>
        <p:spPr>
          <a:xfrm>
            <a:off x="0" y="1254601"/>
            <a:ext cx="7169150" cy="4002776"/>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2" name="Title 1"/>
          <p:cNvSpPr>
            <a:spLocks noGrp="1"/>
          </p:cNvSpPr>
          <p:nvPr>
            <p:ph type="title"/>
          </p:nvPr>
        </p:nvSpPr>
        <p:spPr>
          <a:xfrm>
            <a:off x="1594081" y="1703416"/>
            <a:ext cx="4678032" cy="1899971"/>
          </a:xfrm>
          <a:effectLst/>
        </p:spPr>
        <p:txBody>
          <a:bodyPr anchor="b"/>
          <a:lstStyle>
            <a:lvl1pPr algn="r">
              <a:defRPr sz="34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85648" y="3612417"/>
            <a:ext cx="4681033" cy="655024"/>
          </a:xfrm>
        </p:spPr>
        <p:txBody>
          <a:bodyPr anchor="t"/>
          <a:lstStyle>
            <a:lvl1pPr marL="0" indent="0" algn="r">
              <a:buNone/>
              <a:defRPr sz="1500">
                <a:solidFill>
                  <a:schemeClr val="tx2"/>
                </a:solidFill>
              </a:defRPr>
            </a:lvl1pPr>
            <a:lvl2pPr marL="342123" indent="0">
              <a:buNone/>
              <a:defRPr sz="1300">
                <a:solidFill>
                  <a:schemeClr val="tx1">
                    <a:tint val="75000"/>
                  </a:schemeClr>
                </a:solidFill>
              </a:defRPr>
            </a:lvl2pPr>
            <a:lvl3pPr marL="684246" indent="0">
              <a:buNone/>
              <a:defRPr sz="1200">
                <a:solidFill>
                  <a:schemeClr val="tx1">
                    <a:tint val="75000"/>
                  </a:schemeClr>
                </a:solidFill>
              </a:defRPr>
            </a:lvl3pPr>
            <a:lvl4pPr marL="1026368" indent="0">
              <a:buNone/>
              <a:defRPr sz="1000">
                <a:solidFill>
                  <a:schemeClr val="tx1">
                    <a:tint val="75000"/>
                  </a:schemeClr>
                </a:solidFill>
              </a:defRPr>
            </a:lvl4pPr>
            <a:lvl5pPr marL="1368491" indent="0">
              <a:buNone/>
              <a:defRPr sz="1000">
                <a:solidFill>
                  <a:schemeClr val="tx1">
                    <a:tint val="75000"/>
                  </a:schemeClr>
                </a:solidFill>
              </a:defRPr>
            </a:lvl5pPr>
            <a:lvl6pPr marL="1710614" indent="0">
              <a:buNone/>
              <a:defRPr sz="1000">
                <a:solidFill>
                  <a:schemeClr val="tx1">
                    <a:tint val="75000"/>
                  </a:schemeClr>
                </a:solidFill>
              </a:defRPr>
            </a:lvl6pPr>
            <a:lvl7pPr marL="2052737" indent="0">
              <a:buNone/>
              <a:defRPr sz="1000">
                <a:solidFill>
                  <a:schemeClr val="tx1">
                    <a:tint val="75000"/>
                  </a:schemeClr>
                </a:solidFill>
              </a:defRPr>
            </a:lvl7pPr>
            <a:lvl8pPr marL="2394859" indent="0">
              <a:buNone/>
              <a:defRPr sz="1000">
                <a:solidFill>
                  <a:schemeClr val="tx1">
                    <a:tint val="75000"/>
                  </a:schemeClr>
                </a:solidFill>
              </a:defRPr>
            </a:lvl8pPr>
            <a:lvl9pPr marL="2736982" indent="0">
              <a:buNone/>
              <a:defRPr sz="10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3D91D9-B549-49A9-9CD0-A9C35CE836D0}" type="datetimeFigureOut">
              <a:rPr lang="ru-RU" smtClean="0"/>
              <a:t>05.04.2013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3D91D9-B549-49A9-9CD0-A9C35CE836D0}" type="datetimeFigureOut">
              <a:rPr lang="ru-RU" smtClean="0"/>
              <a:t>05.04.2013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9DC3AC-8AE3-40A1-B39F-4F655B7A924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896143" y="573531"/>
            <a:ext cx="2623909" cy="27242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3641928" y="573532"/>
            <a:ext cx="2623909" cy="27242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6144" y="573532"/>
            <a:ext cx="2623909" cy="501591"/>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123" indent="0">
              <a:buNone/>
              <a:defRPr sz="1500" b="1"/>
            </a:lvl2pPr>
            <a:lvl3pPr marL="684246" indent="0">
              <a:buNone/>
              <a:defRPr sz="1300" b="1"/>
            </a:lvl3pPr>
            <a:lvl4pPr marL="1026368" indent="0">
              <a:buNone/>
              <a:defRPr sz="1200" b="1"/>
            </a:lvl4pPr>
            <a:lvl5pPr marL="1368491" indent="0">
              <a:buNone/>
              <a:defRPr sz="1200" b="1"/>
            </a:lvl5pPr>
            <a:lvl6pPr marL="1710614" indent="0">
              <a:buNone/>
              <a:defRPr sz="1200" b="1"/>
            </a:lvl6pPr>
            <a:lvl7pPr marL="2052737" indent="0">
              <a:buNone/>
              <a:defRPr sz="1200" b="1"/>
            </a:lvl7pPr>
            <a:lvl8pPr marL="2394859" indent="0">
              <a:buNone/>
              <a:defRPr sz="1200" b="1"/>
            </a:lvl8pPr>
            <a:lvl9pPr marL="2736982"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906687" y="1097895"/>
            <a:ext cx="2623909" cy="2150745"/>
          </a:xfrm>
        </p:spPr>
        <p:txBody>
          <a:bodyPr>
            <a:normAutofit/>
          </a:bodyPr>
          <a:lstStyle>
            <a:lvl1pPr>
              <a:defRPr sz="1300"/>
            </a:lvl1pPr>
            <a:lvl2pPr>
              <a:defRPr sz="13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643614" y="573532"/>
            <a:ext cx="2623909" cy="501591"/>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123" indent="0">
              <a:buNone/>
              <a:defRPr sz="1500" b="1"/>
            </a:lvl2pPr>
            <a:lvl3pPr marL="684246" indent="0">
              <a:buNone/>
              <a:defRPr sz="1300" b="1"/>
            </a:lvl3pPr>
            <a:lvl4pPr marL="1026368" indent="0">
              <a:buNone/>
              <a:defRPr sz="1200" b="1"/>
            </a:lvl4pPr>
            <a:lvl5pPr marL="1368491" indent="0">
              <a:buNone/>
              <a:defRPr sz="1200" b="1"/>
            </a:lvl5pPr>
            <a:lvl6pPr marL="1710614" indent="0">
              <a:buNone/>
              <a:defRPr sz="1200" b="1"/>
            </a:lvl6pPr>
            <a:lvl7pPr marL="2052737" indent="0">
              <a:buNone/>
              <a:defRPr sz="1200" b="1"/>
            </a:lvl7pPr>
            <a:lvl8pPr marL="2394859" indent="0">
              <a:buNone/>
              <a:defRPr sz="1200" b="1"/>
            </a:lvl8pPr>
            <a:lvl9pPr marL="2736982" indent="0">
              <a:buNone/>
              <a:defRPr sz="1200" b="1"/>
            </a:lvl9pPr>
          </a:lstStyle>
          <a:p>
            <a:pPr marL="0" lvl="0" indent="0" algn="ctr" defTabSz="684246" rtl="0" eaLnBrk="1" latinLnBrk="0" hangingPunct="1">
              <a:spcBef>
                <a:spcPct val="20000"/>
              </a:spcBef>
              <a:spcAft>
                <a:spcPts val="224"/>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3641828" y="1096880"/>
            <a:ext cx="2623909" cy="2150745"/>
          </a:xfrm>
        </p:spPr>
        <p:txBody>
          <a:bodyPr>
            <a:normAutofit/>
          </a:bodyPr>
          <a:lstStyle>
            <a:lvl1pPr>
              <a:defRPr sz="1300"/>
            </a:lvl1pPr>
            <a:lvl2pPr>
              <a:defRPr sz="13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3D91D9-B549-49A9-9CD0-A9C35CE836D0}" type="datetimeFigureOut">
              <a:rPr lang="ru-RU" smtClean="0"/>
              <a:t>05.04.2013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9DC3AC-8AE3-40A1-B39F-4F655B7A924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3D91D9-B549-49A9-9CD0-A9C35CE836D0}" type="datetimeFigureOut">
              <a:rPr lang="ru-RU" smtClean="0"/>
              <a:t>05.04.2013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D91D9-B549-49A9-9CD0-A9C35CE836D0}" type="datetimeFigureOut">
              <a:rPr lang="ru-RU" smtClean="0"/>
              <a:t>05.04.2013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57874" y="1732546"/>
            <a:ext cx="2850792" cy="986694"/>
          </a:xfrm>
          <a:effectLst/>
        </p:spPr>
        <p:txBody>
          <a:bodyPr anchor="b">
            <a:noAutofit/>
          </a:bodyPr>
          <a:lstStyle>
            <a:lvl1pPr marL="171061" indent="-171061" algn="l">
              <a:defRPr sz="2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601444" y="573532"/>
            <a:ext cx="3149506" cy="3837605"/>
          </a:xfrm>
        </p:spPr>
        <p:txBody>
          <a:bodyPr anchor="ctr"/>
          <a:lstStyle>
            <a:lvl1pPr>
              <a:defRPr sz="1600"/>
            </a:lvl1pPr>
            <a:lvl2pPr>
              <a:defRPr sz="1500"/>
            </a:lvl2pPr>
            <a:lvl3pPr>
              <a:defRPr sz="1300"/>
            </a:lvl3pPr>
            <a:lvl4pPr>
              <a:defRPr sz="1200"/>
            </a:lvl4pPr>
            <a:lvl5pPr>
              <a:defRPr sz="10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3430" y="2742374"/>
            <a:ext cx="2656803" cy="1677442"/>
          </a:xfrm>
        </p:spPr>
        <p:txBody>
          <a:bodyPr/>
          <a:lstStyle>
            <a:lvl1pPr marL="0" indent="0">
              <a:buNone/>
              <a:defRPr sz="1000"/>
            </a:lvl1pPr>
            <a:lvl2pPr marL="342123" indent="0">
              <a:buNone/>
              <a:defRPr sz="900"/>
            </a:lvl2pPr>
            <a:lvl3pPr marL="684246" indent="0">
              <a:buNone/>
              <a:defRPr sz="700"/>
            </a:lvl3pPr>
            <a:lvl4pPr marL="1026368" indent="0">
              <a:buNone/>
              <a:defRPr sz="700"/>
            </a:lvl4pPr>
            <a:lvl5pPr marL="1368491" indent="0">
              <a:buNone/>
              <a:defRPr sz="700"/>
            </a:lvl5pPr>
            <a:lvl6pPr marL="1710614" indent="0">
              <a:buNone/>
              <a:defRPr sz="700"/>
            </a:lvl6pPr>
            <a:lvl7pPr marL="2052737" indent="0">
              <a:buNone/>
              <a:defRPr sz="700"/>
            </a:lvl7pPr>
            <a:lvl8pPr marL="2394859" indent="0">
              <a:buNone/>
              <a:defRPr sz="700"/>
            </a:lvl8pPr>
            <a:lvl9pPr marL="2736982" indent="0">
              <a:buNone/>
              <a:defRPr sz="7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3D91D9-B549-49A9-9CD0-A9C35CE836D0}" type="datetimeFigureOut">
              <a:rPr lang="ru-RU" smtClean="0"/>
              <a:t>05.04.2013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9DC3AC-8AE3-40A1-B39F-4F655B7A924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031773"/>
            <a:ext cx="7169150" cy="234509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9" name="Rectangle 8"/>
          <p:cNvSpPr/>
          <p:nvPr/>
        </p:nvSpPr>
        <p:spPr>
          <a:xfrm>
            <a:off x="0" y="0"/>
            <a:ext cx="7169150" cy="303177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dirty="0"/>
          </a:p>
        </p:txBody>
      </p:sp>
      <p:sp>
        <p:nvSpPr>
          <p:cNvPr id="10" name="Rectangle 9"/>
          <p:cNvSpPr/>
          <p:nvPr/>
        </p:nvSpPr>
        <p:spPr>
          <a:xfrm>
            <a:off x="0" y="2079486"/>
            <a:ext cx="7169150" cy="179228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11" name="Oval 10"/>
          <p:cNvSpPr/>
          <p:nvPr/>
        </p:nvSpPr>
        <p:spPr>
          <a:xfrm>
            <a:off x="0" y="1254601"/>
            <a:ext cx="7169150" cy="4002776"/>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3" name="Picture Placeholder 2"/>
          <p:cNvSpPr>
            <a:spLocks noGrp="1"/>
          </p:cNvSpPr>
          <p:nvPr>
            <p:ph type="pic" idx="1"/>
          </p:nvPr>
        </p:nvSpPr>
        <p:spPr>
          <a:xfrm>
            <a:off x="3508661" y="896144"/>
            <a:ext cx="3226118" cy="245228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123" indent="0">
              <a:buNone/>
              <a:defRPr sz="2100"/>
            </a:lvl2pPr>
            <a:lvl3pPr marL="684246" indent="0">
              <a:buNone/>
              <a:defRPr sz="1800"/>
            </a:lvl3pPr>
            <a:lvl4pPr marL="1026368" indent="0">
              <a:buNone/>
              <a:defRPr sz="1500"/>
            </a:lvl4pPr>
            <a:lvl5pPr marL="1368491" indent="0">
              <a:buNone/>
              <a:defRPr sz="1500"/>
            </a:lvl5pPr>
            <a:lvl6pPr marL="1710614" indent="0">
              <a:buNone/>
              <a:defRPr sz="1500"/>
            </a:lvl6pPr>
            <a:lvl7pPr marL="2052737" indent="0">
              <a:buNone/>
              <a:defRPr sz="1500"/>
            </a:lvl7pPr>
            <a:lvl8pPr marL="2394859" indent="0">
              <a:buNone/>
              <a:defRPr sz="1500"/>
            </a:lvl8pPr>
            <a:lvl9pPr marL="2736982"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88288" y="792249"/>
            <a:ext cx="2896288" cy="1695868"/>
          </a:xfrm>
        </p:spPr>
        <p:txBody>
          <a:bodyPr anchor="b"/>
          <a:lstStyle>
            <a:lvl1pPr marL="136849" indent="-136849">
              <a:buFont typeface="Georgia" pitchFamily="18" charset="0"/>
              <a:buChar char="*"/>
              <a:defRPr sz="1200"/>
            </a:lvl1pPr>
            <a:lvl2pPr marL="342123" indent="0">
              <a:buNone/>
              <a:defRPr sz="900"/>
            </a:lvl2pPr>
            <a:lvl3pPr marL="684246" indent="0">
              <a:buNone/>
              <a:defRPr sz="700"/>
            </a:lvl3pPr>
            <a:lvl4pPr marL="1026368" indent="0">
              <a:buNone/>
              <a:defRPr sz="700"/>
            </a:lvl4pPr>
            <a:lvl5pPr marL="1368491" indent="0">
              <a:buNone/>
              <a:defRPr sz="700"/>
            </a:lvl5pPr>
            <a:lvl6pPr marL="1710614" indent="0">
              <a:buNone/>
              <a:defRPr sz="700"/>
            </a:lvl6pPr>
            <a:lvl7pPr marL="2052737" indent="0">
              <a:buNone/>
              <a:defRPr sz="700"/>
            </a:lvl7pPr>
            <a:lvl8pPr marL="2394859" indent="0">
              <a:buNone/>
              <a:defRPr sz="700"/>
            </a:lvl8pPr>
            <a:lvl9pPr marL="2736982" indent="0">
              <a:buNone/>
              <a:defRPr sz="7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3D91D9-B549-49A9-9CD0-A9C35CE836D0}" type="datetimeFigureOut">
              <a:rPr lang="ru-RU" smtClean="0"/>
              <a:t>05.04.2013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9DC3AC-8AE3-40A1-B39F-4F655B7A924A}" type="slidenum">
              <a:rPr lang="ru-RU" smtClean="0"/>
              <a:t>‹#›</a:t>
            </a:fld>
            <a:endParaRPr lang="ru-RU"/>
          </a:p>
        </p:txBody>
      </p:sp>
      <p:sp>
        <p:nvSpPr>
          <p:cNvPr id="2" name="Title 1"/>
          <p:cNvSpPr>
            <a:spLocks noGrp="1"/>
          </p:cNvSpPr>
          <p:nvPr>
            <p:ph type="title"/>
          </p:nvPr>
        </p:nvSpPr>
        <p:spPr>
          <a:xfrm>
            <a:off x="570198" y="3500230"/>
            <a:ext cx="5004871" cy="896144"/>
          </a:xfrm>
        </p:spPr>
        <p:txBody>
          <a:bodyPr anchor="b">
            <a:noAutofit/>
          </a:bodyPr>
          <a:lstStyle>
            <a:lvl1pPr algn="l">
              <a:defRPr sz="34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4002776"/>
            <a:ext cx="7169150" cy="137408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8" name="Rectangle 7"/>
          <p:cNvSpPr/>
          <p:nvPr/>
        </p:nvSpPr>
        <p:spPr>
          <a:xfrm>
            <a:off x="0" y="0"/>
            <a:ext cx="7169150" cy="400277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dirty="0"/>
          </a:p>
        </p:txBody>
      </p:sp>
      <p:sp>
        <p:nvSpPr>
          <p:cNvPr id="9" name="Rectangle 8"/>
          <p:cNvSpPr/>
          <p:nvPr/>
        </p:nvSpPr>
        <p:spPr>
          <a:xfrm>
            <a:off x="0" y="2954455"/>
            <a:ext cx="7169150" cy="179228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10" name="Oval 9"/>
          <p:cNvSpPr/>
          <p:nvPr/>
        </p:nvSpPr>
        <p:spPr>
          <a:xfrm>
            <a:off x="0" y="1254601"/>
            <a:ext cx="7169150" cy="4002776"/>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en-US"/>
          </a:p>
        </p:txBody>
      </p:sp>
      <p:sp>
        <p:nvSpPr>
          <p:cNvPr id="2" name="Title Placeholder 1"/>
          <p:cNvSpPr>
            <a:spLocks noGrp="1"/>
          </p:cNvSpPr>
          <p:nvPr>
            <p:ph type="title"/>
          </p:nvPr>
        </p:nvSpPr>
        <p:spPr>
          <a:xfrm>
            <a:off x="1405989" y="3427901"/>
            <a:ext cx="5105989" cy="896144"/>
          </a:xfrm>
          <a:prstGeom prst="rect">
            <a:avLst/>
          </a:prstGeom>
          <a:effectLst/>
        </p:spPr>
        <p:txBody>
          <a:bodyPr vert="horz" lIns="68425" tIns="34212" rIns="68425" bIns="34212"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96144" y="574112"/>
            <a:ext cx="5018405" cy="2724277"/>
          </a:xfrm>
          <a:prstGeom prst="rect">
            <a:avLst/>
          </a:prstGeom>
        </p:spPr>
        <p:txBody>
          <a:bodyPr vert="horz" lIns="68425" tIns="34212" rIns="68425" bIns="3421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839176" y="4839178"/>
            <a:ext cx="1971516" cy="286268"/>
          </a:xfrm>
          <a:prstGeom prst="rect">
            <a:avLst/>
          </a:prstGeom>
        </p:spPr>
        <p:txBody>
          <a:bodyPr vert="horz" lIns="68425" tIns="34212" rIns="68425" bIns="34212" rtlCol="0" anchor="ctr"/>
          <a:lstStyle>
            <a:lvl1pPr algn="r">
              <a:defRPr sz="800" b="1">
                <a:solidFill>
                  <a:schemeClr val="tx1">
                    <a:lumMod val="50000"/>
                    <a:lumOff val="50000"/>
                  </a:schemeClr>
                </a:solidFill>
              </a:defRPr>
            </a:lvl1pPr>
          </a:lstStyle>
          <a:p>
            <a:fld id="{013D91D9-B549-49A9-9CD0-A9C35CE836D0}" type="datetimeFigureOut">
              <a:rPr lang="ru-RU" smtClean="0"/>
              <a:t>05.04.2013</a:t>
            </a:fld>
            <a:endParaRPr lang="ru-RU"/>
          </a:p>
        </p:txBody>
      </p:sp>
      <p:sp>
        <p:nvSpPr>
          <p:cNvPr id="5" name="Footer Placeholder 4"/>
          <p:cNvSpPr>
            <a:spLocks noGrp="1"/>
          </p:cNvSpPr>
          <p:nvPr>
            <p:ph type="ftr" sz="quarter" idx="3"/>
          </p:nvPr>
        </p:nvSpPr>
        <p:spPr>
          <a:xfrm>
            <a:off x="358458" y="4839178"/>
            <a:ext cx="2628689" cy="286268"/>
          </a:xfrm>
          <a:prstGeom prst="rect">
            <a:avLst/>
          </a:prstGeom>
        </p:spPr>
        <p:txBody>
          <a:bodyPr vert="horz" lIns="68425" tIns="34212" rIns="68425" bIns="34212" rtlCol="0" anchor="ctr"/>
          <a:lstStyle>
            <a:lvl1pPr algn="l">
              <a:defRPr sz="8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2987146" y="4839178"/>
            <a:ext cx="1433830" cy="286268"/>
          </a:xfrm>
          <a:prstGeom prst="rect">
            <a:avLst/>
          </a:prstGeom>
        </p:spPr>
        <p:txBody>
          <a:bodyPr vert="horz" lIns="68425" tIns="34212" rIns="68425" bIns="34212" rtlCol="0" anchor="ctr"/>
          <a:lstStyle>
            <a:lvl1pPr algn="ctr">
              <a:defRPr sz="900" b="1">
                <a:solidFill>
                  <a:schemeClr val="tx1">
                    <a:lumMod val="50000"/>
                    <a:lumOff val="50000"/>
                  </a:schemeClr>
                </a:solidFill>
              </a:defRPr>
            </a:lvl1pPr>
          </a:lstStyle>
          <a:p>
            <a:fld id="{919DC3AC-8AE3-40A1-B39F-4F655B7A924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239486" indent="-239486" algn="r" defTabSz="684246" rtl="0" eaLnBrk="1" latinLnBrk="0" hangingPunct="1">
        <a:spcBef>
          <a:spcPct val="0"/>
        </a:spcBef>
        <a:buClr>
          <a:schemeClr val="accent6">
            <a:lumMod val="75000"/>
          </a:schemeClr>
        </a:buClr>
        <a:buSzPct val="128000"/>
        <a:buFont typeface="Georgia" pitchFamily="18" charset="0"/>
        <a:buChar char="*"/>
        <a:defRPr sz="3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061"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10547"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5821"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300" kern="1200">
          <a:solidFill>
            <a:schemeClr val="tx1">
              <a:lumMod val="75000"/>
              <a:lumOff val="25000"/>
            </a:schemeClr>
          </a:solidFill>
          <a:latin typeface="+mn-lt"/>
          <a:ea typeface="+mn-ea"/>
          <a:cs typeface="+mn-cs"/>
        </a:defRPr>
      </a:lvl3pPr>
      <a:lvl4pPr marL="821095"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0053"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000" kern="1200">
          <a:solidFill>
            <a:schemeClr val="tx1">
              <a:lumMod val="75000"/>
              <a:lumOff val="25000"/>
            </a:schemeClr>
          </a:solidFill>
          <a:latin typeface="+mn-lt"/>
          <a:ea typeface="+mn-ea"/>
          <a:cs typeface="+mn-cs"/>
        </a:defRPr>
      </a:lvl5pPr>
      <a:lvl6pPr marL="1245327"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000" kern="1200">
          <a:solidFill>
            <a:schemeClr val="tx1">
              <a:lumMod val="75000"/>
              <a:lumOff val="25000"/>
            </a:schemeClr>
          </a:solidFill>
          <a:latin typeface="+mn-lt"/>
          <a:ea typeface="+mn-ea"/>
          <a:cs typeface="+mn-cs"/>
        </a:defRPr>
      </a:lvl6pPr>
      <a:lvl7pPr marL="1471128"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000" kern="1200">
          <a:solidFill>
            <a:schemeClr val="tx1">
              <a:lumMod val="75000"/>
              <a:lumOff val="25000"/>
            </a:schemeClr>
          </a:solidFill>
          <a:latin typeface="+mn-lt"/>
          <a:ea typeface="+mn-ea"/>
          <a:cs typeface="+mn-cs"/>
        </a:defRPr>
      </a:lvl7pPr>
      <a:lvl8pPr marL="1710614"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000" kern="1200">
          <a:solidFill>
            <a:schemeClr val="tx1">
              <a:lumMod val="75000"/>
              <a:lumOff val="25000"/>
            </a:schemeClr>
          </a:solidFill>
          <a:latin typeface="+mn-lt"/>
          <a:ea typeface="+mn-ea"/>
          <a:cs typeface="+mn-cs"/>
        </a:defRPr>
      </a:lvl8pPr>
      <a:lvl9pPr marL="1936415" indent="-136849" algn="l" defTabSz="684246" rtl="0" eaLnBrk="1" latinLnBrk="0" hangingPunct="1">
        <a:spcBef>
          <a:spcPct val="20000"/>
        </a:spcBef>
        <a:spcAft>
          <a:spcPts val="224"/>
        </a:spcAft>
        <a:buClr>
          <a:schemeClr val="accent6">
            <a:lumMod val="75000"/>
          </a:schemeClr>
        </a:buClr>
        <a:buSzPct val="130000"/>
        <a:buFont typeface="Georgia" pitchFamily="18" charset="0"/>
        <a:buChar char="*"/>
        <a:defRPr sz="1000" kern="1200">
          <a:solidFill>
            <a:schemeClr val="tx1">
              <a:lumMod val="75000"/>
              <a:lumOff val="25000"/>
            </a:schemeClr>
          </a:solidFill>
          <a:latin typeface="+mn-lt"/>
          <a:ea typeface="+mn-ea"/>
          <a:cs typeface="+mn-cs"/>
        </a:defRPr>
      </a:lvl9pPr>
    </p:bodyStyle>
    <p:otherStyle>
      <a:defPPr>
        <a:defRPr lang="en-US"/>
      </a:defPPr>
      <a:lvl1pPr marL="0" algn="l" defTabSz="684246" rtl="0" eaLnBrk="1" latinLnBrk="0" hangingPunct="1">
        <a:defRPr sz="1300" kern="1200">
          <a:solidFill>
            <a:schemeClr val="tx1"/>
          </a:solidFill>
          <a:latin typeface="+mn-lt"/>
          <a:ea typeface="+mn-ea"/>
          <a:cs typeface="+mn-cs"/>
        </a:defRPr>
      </a:lvl1pPr>
      <a:lvl2pPr marL="342123" algn="l" defTabSz="684246" rtl="0" eaLnBrk="1" latinLnBrk="0" hangingPunct="1">
        <a:defRPr sz="1300" kern="1200">
          <a:solidFill>
            <a:schemeClr val="tx1"/>
          </a:solidFill>
          <a:latin typeface="+mn-lt"/>
          <a:ea typeface="+mn-ea"/>
          <a:cs typeface="+mn-cs"/>
        </a:defRPr>
      </a:lvl2pPr>
      <a:lvl3pPr marL="684246" algn="l" defTabSz="684246" rtl="0" eaLnBrk="1" latinLnBrk="0" hangingPunct="1">
        <a:defRPr sz="1300" kern="1200">
          <a:solidFill>
            <a:schemeClr val="tx1"/>
          </a:solidFill>
          <a:latin typeface="+mn-lt"/>
          <a:ea typeface="+mn-ea"/>
          <a:cs typeface="+mn-cs"/>
        </a:defRPr>
      </a:lvl3pPr>
      <a:lvl4pPr marL="1026368" algn="l" defTabSz="684246" rtl="0" eaLnBrk="1" latinLnBrk="0" hangingPunct="1">
        <a:defRPr sz="1300" kern="1200">
          <a:solidFill>
            <a:schemeClr val="tx1"/>
          </a:solidFill>
          <a:latin typeface="+mn-lt"/>
          <a:ea typeface="+mn-ea"/>
          <a:cs typeface="+mn-cs"/>
        </a:defRPr>
      </a:lvl4pPr>
      <a:lvl5pPr marL="1368491" algn="l" defTabSz="684246" rtl="0" eaLnBrk="1" latinLnBrk="0" hangingPunct="1">
        <a:defRPr sz="1300" kern="1200">
          <a:solidFill>
            <a:schemeClr val="tx1"/>
          </a:solidFill>
          <a:latin typeface="+mn-lt"/>
          <a:ea typeface="+mn-ea"/>
          <a:cs typeface="+mn-cs"/>
        </a:defRPr>
      </a:lvl5pPr>
      <a:lvl6pPr marL="1710614" algn="l" defTabSz="684246" rtl="0" eaLnBrk="1" latinLnBrk="0" hangingPunct="1">
        <a:defRPr sz="1300" kern="1200">
          <a:solidFill>
            <a:schemeClr val="tx1"/>
          </a:solidFill>
          <a:latin typeface="+mn-lt"/>
          <a:ea typeface="+mn-ea"/>
          <a:cs typeface="+mn-cs"/>
        </a:defRPr>
      </a:lvl6pPr>
      <a:lvl7pPr marL="2052737" algn="l" defTabSz="684246" rtl="0" eaLnBrk="1" latinLnBrk="0" hangingPunct="1">
        <a:defRPr sz="1300" kern="1200">
          <a:solidFill>
            <a:schemeClr val="tx1"/>
          </a:solidFill>
          <a:latin typeface="+mn-lt"/>
          <a:ea typeface="+mn-ea"/>
          <a:cs typeface="+mn-cs"/>
        </a:defRPr>
      </a:lvl7pPr>
      <a:lvl8pPr marL="2394859" algn="l" defTabSz="684246" rtl="0" eaLnBrk="1" latinLnBrk="0" hangingPunct="1">
        <a:defRPr sz="1300" kern="1200">
          <a:solidFill>
            <a:schemeClr val="tx1"/>
          </a:solidFill>
          <a:latin typeface="+mn-lt"/>
          <a:ea typeface="+mn-ea"/>
          <a:cs typeface="+mn-cs"/>
        </a:defRPr>
      </a:lvl8pPr>
      <a:lvl9pPr marL="2736982" algn="l" defTabSz="68424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9237" y="2914256"/>
            <a:ext cx="5476259" cy="2371164"/>
          </a:xfrm>
        </p:spPr>
        <p:txBody>
          <a:bodyPr>
            <a:noAutofit/>
          </a:bodyPr>
          <a:lstStyle/>
          <a:p>
            <a:r>
              <a:rPr lang="ru-RU" sz="2700" dirty="0"/>
              <a:t>МБОУ «Кадетская школа-интернат имени героя Советского Союза Хасана </a:t>
            </a:r>
            <a:r>
              <a:rPr lang="ru-RU" sz="2700" dirty="0" err="1"/>
              <a:t>Заманова</a:t>
            </a:r>
            <a:r>
              <a:rPr lang="ru-RU" sz="2700" dirty="0"/>
              <a:t>» </a:t>
            </a:r>
            <a:r>
              <a:rPr lang="ru-RU" sz="2700" dirty="0" err="1"/>
              <a:t>Актанышского</a:t>
            </a:r>
            <a:r>
              <a:rPr lang="ru-RU" sz="2700" dirty="0"/>
              <a:t> муниципального района</a:t>
            </a:r>
            <a:endParaRPr lang="ru-RU" sz="27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64404" y="147899"/>
            <a:ext cx="3950320" cy="276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431419" y="204356"/>
            <a:ext cx="2624819" cy="761589"/>
          </a:xfrm>
          <a:prstGeom prst="rect">
            <a:avLst/>
          </a:prstGeom>
          <a:noFill/>
        </p:spPr>
        <p:txBody>
          <a:bodyPr wrap="square" lIns="68425" tIns="34212" rIns="68425" bIns="34212" rtlCol="0">
            <a:spAutoFit/>
          </a:bodyPr>
          <a:lstStyle/>
          <a:p>
            <a:pPr marL="256592" indent="-256592" algn="r">
              <a:buBlip>
                <a:blip r:embed="rId3"/>
              </a:buBlip>
            </a:pPr>
            <a:r>
              <a:rPr lang="ru-RU" sz="1500" b="1" dirty="0">
                <a:solidFill>
                  <a:schemeClr val="tx1">
                    <a:lumMod val="65000"/>
                    <a:lumOff val="35000"/>
                  </a:schemeClr>
                </a:solidFill>
                <a:effectLst>
                  <a:outerShdw blurRad="38100" dist="38100" dir="2700000" algn="tl">
                    <a:srgbClr val="000000">
                      <a:alpha val="43137"/>
                    </a:srgbClr>
                  </a:outerShdw>
                  <a:reflection blurRad="6350" stA="50000" endA="300" endPos="50000" dist="29997" dir="5400000" sy="-100000" algn="bl" rotWithShape="0"/>
                </a:effectLst>
              </a:rPr>
              <a:t>Педагог-психолог </a:t>
            </a:r>
          </a:p>
          <a:p>
            <a:pPr algn="r"/>
            <a:r>
              <a:rPr lang="ru-RU" sz="1500" b="1" dirty="0">
                <a:solidFill>
                  <a:schemeClr val="tx1">
                    <a:lumMod val="65000"/>
                    <a:lumOff val="35000"/>
                  </a:schemeClr>
                </a:solidFill>
                <a:effectLst>
                  <a:outerShdw blurRad="38100" dist="38100" dir="2700000" algn="tl">
                    <a:srgbClr val="000000">
                      <a:alpha val="43137"/>
                    </a:srgbClr>
                  </a:outerShdw>
                  <a:reflection blurRad="6350" stA="50000" endA="300" endPos="50000" dist="29997" dir="5400000" sy="-100000" algn="bl" rotWithShape="0"/>
                </a:effectLst>
              </a:rPr>
              <a:t>Имамова Гульназ Галинуровна </a:t>
            </a:r>
            <a:endParaRPr lang="ru-RU" sz="1500" b="1" dirty="0">
              <a:solidFill>
                <a:schemeClr val="tx1">
                  <a:lumMod val="65000"/>
                  <a:lumOff val="35000"/>
                </a:schemeClr>
              </a:solidFill>
              <a:effectLst>
                <a:outerShdw blurRad="38100" dist="38100" dir="2700000" algn="tl">
                  <a:srgbClr val="000000">
                    <a:alpha val="43137"/>
                  </a:srgbClr>
                </a:outerShdw>
                <a:reflection blurRad="6350" stA="50000" endA="300" endPos="50000" dist="29997" dir="5400000" sy="-100000" algn="bl" rotWithShape="0"/>
              </a:effectLst>
            </a:endParaRPr>
          </a:p>
        </p:txBody>
      </p:sp>
      <p:sp>
        <p:nvSpPr>
          <p:cNvPr id="4" name="TextBox 3"/>
          <p:cNvSpPr txBox="1"/>
          <p:nvPr/>
        </p:nvSpPr>
        <p:spPr>
          <a:xfrm>
            <a:off x="14584" y="5104143"/>
            <a:ext cx="803634" cy="269147"/>
          </a:xfrm>
          <a:prstGeom prst="rect">
            <a:avLst/>
          </a:prstGeom>
          <a:noFill/>
        </p:spPr>
        <p:txBody>
          <a:bodyPr wrap="square" lIns="68425" tIns="34212" rIns="68425" bIns="34212" rtlCol="0">
            <a:spAutoFit/>
          </a:bodyPr>
          <a:lstStyle/>
          <a:p>
            <a:r>
              <a:rPr lang="ru-RU" dirty="0" smtClean="0"/>
              <a:t>2012год</a:t>
            </a:r>
            <a:endParaRPr lang="ru-RU" dirty="0"/>
          </a:p>
        </p:txBody>
      </p:sp>
    </p:spTree>
    <p:extLst>
      <p:ext uri="{BB962C8B-B14F-4D97-AF65-F5344CB8AC3E}">
        <p14:creationId xmlns:p14="http://schemas.microsoft.com/office/powerpoint/2010/main" val="3898482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0019" y="2067414"/>
            <a:ext cx="2766358" cy="2883994"/>
          </a:xfrm>
        </p:spPr>
        <p:txBody>
          <a:bodyPr/>
          <a:lstStyle/>
          <a:p>
            <a:pPr algn="l"/>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Бесстрастная </a:t>
            </a:r>
            <a:r>
              <a:rPr lang="ru-RU" dirty="0" smtClean="0">
                <a:latin typeface="Times New Roman" pitchFamily="18" charset="0"/>
                <a:cs typeface="Times New Roman" pitchFamily="18" charset="0"/>
              </a:rPr>
              <a:t>   история </a:t>
            </a:r>
            <a:r>
              <a:rPr lang="ru-RU" dirty="0">
                <a:latin typeface="Times New Roman" pitchFamily="18" charset="0"/>
                <a:cs typeface="Times New Roman" pitchFamily="18" charset="0"/>
              </a:rPr>
              <a:t>многое расставила </a:t>
            </a:r>
            <a:r>
              <a:rPr lang="ru-RU" dirty="0" smtClean="0">
                <a:latin typeface="Times New Roman" pitchFamily="18" charset="0"/>
                <a:cs typeface="Times New Roman" pitchFamily="18" charset="0"/>
              </a:rPr>
              <a:t>по своим     местам</a:t>
            </a:r>
            <a:r>
              <a:rPr lang="ru-RU" dirty="0">
                <a:latin typeface="Times New Roman" pitchFamily="18" charset="0"/>
                <a:cs typeface="Times New Roman" pitchFamily="18" charset="0"/>
              </a:rPr>
              <a:t>, многое переоценила, кое-что объяснила. Но только искусству под силу выразить и сохранить состояние души современника тех лет.</a:t>
            </a:r>
          </a:p>
        </p:txBody>
      </p:sp>
      <p:sp>
        <p:nvSpPr>
          <p:cNvPr id="4" name="Текст 3"/>
          <p:cNvSpPr>
            <a:spLocks noGrp="1"/>
          </p:cNvSpPr>
          <p:nvPr>
            <p:ph type="body" sz="quarter" idx="3"/>
          </p:nvPr>
        </p:nvSpPr>
        <p:spPr>
          <a:xfrm>
            <a:off x="4176968" y="712462"/>
            <a:ext cx="2992182" cy="5009315"/>
          </a:xfrm>
        </p:spPr>
        <p:txBody>
          <a:bodyPr/>
          <a:lstStyle/>
          <a:p>
            <a:pPr algn="r"/>
            <a:r>
              <a:rPr lang="ru-RU" sz="1200" dirty="0">
                <a:latin typeface="Times New Roman" pitchFamily="18" charset="0"/>
                <a:cs typeface="Times New Roman" pitchFamily="18" charset="0"/>
              </a:rPr>
              <a:t>  Отзыв </a:t>
            </a:r>
            <a:r>
              <a:rPr lang="ru-RU" sz="1200" dirty="0" err="1">
                <a:latin typeface="Times New Roman" pitchFamily="18" charset="0"/>
                <a:cs typeface="Times New Roman" pitchFamily="18" charset="0"/>
              </a:rPr>
              <a:t>Мухаметзяновой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Альмиры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Амировны</a:t>
            </a:r>
            <a:r>
              <a:rPr lang="ru-RU" sz="1200" dirty="0">
                <a:latin typeface="Times New Roman" pitchFamily="18" charset="0"/>
                <a:cs typeface="Times New Roman" pitchFamily="18" charset="0"/>
              </a:rPr>
              <a:t>, заведующей по ВР Кадетской школы-интернат: «Данные мероприятия очень важны как для детей, так и для их родителей, ведь профилактика наркомании, </a:t>
            </a:r>
            <a:r>
              <a:rPr lang="ru-RU" sz="1200" dirty="0" err="1">
                <a:latin typeface="Times New Roman" pitchFamily="18" charset="0"/>
                <a:cs typeface="Times New Roman" pitchFamily="18" charset="0"/>
              </a:rPr>
              <a:t>табакокурения</a:t>
            </a:r>
            <a:r>
              <a:rPr lang="ru-RU" sz="1200" dirty="0">
                <a:latin typeface="Times New Roman" pitchFamily="18" charset="0"/>
                <a:cs typeface="Times New Roman" pitchFamily="18" charset="0"/>
              </a:rPr>
              <a:t> и алкоголизма начинается с семьи.»</a:t>
            </a:r>
          </a:p>
          <a:p>
            <a:pPr algn="r"/>
            <a:r>
              <a:rPr lang="ru-RU" sz="1200" dirty="0">
                <a:latin typeface="Times New Roman" pitchFamily="18" charset="0"/>
                <a:cs typeface="Times New Roman" pitchFamily="18" charset="0"/>
              </a:rPr>
              <a:t> </a:t>
            </a:r>
            <a:r>
              <a:rPr lang="ru-RU" sz="1200" dirty="0">
                <a:latin typeface="Times New Roman" pitchFamily="18" charset="0"/>
                <a:cs typeface="Times New Roman" pitchFamily="18" charset="0"/>
              </a:rPr>
              <a:t> Отзыв </a:t>
            </a:r>
            <a:r>
              <a:rPr lang="ru-RU" sz="1200" dirty="0" err="1">
                <a:latin typeface="Times New Roman" pitchFamily="18" charset="0"/>
                <a:cs typeface="Times New Roman" pitchFamily="18" charset="0"/>
              </a:rPr>
              <a:t>Мингазова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Рамиса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Линаровича</a:t>
            </a:r>
            <a:r>
              <a:rPr lang="ru-RU" sz="1200" dirty="0">
                <a:latin typeface="Times New Roman" pitchFamily="18" charset="0"/>
                <a:cs typeface="Times New Roman" pitchFamily="18" charset="0"/>
              </a:rPr>
              <a:t>, учителя физкультуры: «</a:t>
            </a:r>
            <a:r>
              <a:rPr lang="ru-RU" sz="1200" dirty="0">
                <a:latin typeface="Times New Roman" pitchFamily="18" charset="0"/>
                <a:cs typeface="Times New Roman" pitchFamily="18" charset="0"/>
              </a:rPr>
              <a:t>Пробег закончился, а воспоминания остались. Не </a:t>
            </a:r>
            <a:r>
              <a:rPr lang="ru-RU" sz="1200" dirty="0">
                <a:latin typeface="Times New Roman" pitchFamily="18" charset="0"/>
                <a:cs typeface="Times New Roman" pitchFamily="18" charset="0"/>
              </a:rPr>
              <a:t>всё </a:t>
            </a:r>
            <a:r>
              <a:rPr lang="ru-RU" sz="1200">
                <a:latin typeface="Times New Roman" pitchFamily="18" charset="0"/>
                <a:cs typeface="Times New Roman" pitchFamily="18" charset="0"/>
              </a:rPr>
              <a:t>получилось </a:t>
            </a:r>
            <a:r>
              <a:rPr lang="ru-RU" sz="1200">
                <a:latin typeface="Times New Roman" pitchFamily="18" charset="0"/>
                <a:cs typeface="Times New Roman" pitchFamily="18" charset="0"/>
              </a:rPr>
              <a:t>так, как </a:t>
            </a:r>
            <a:r>
              <a:rPr lang="ru-RU" sz="1200" dirty="0">
                <a:latin typeface="Times New Roman" pitchFamily="18" charset="0"/>
                <a:cs typeface="Times New Roman" pitchFamily="18" charset="0"/>
              </a:rPr>
              <a:t>мы хотели и планировали, но мы </a:t>
            </a:r>
            <a:r>
              <a:rPr lang="ru-RU" sz="1200" dirty="0">
                <a:latin typeface="Times New Roman" pitchFamily="18" charset="0"/>
                <a:cs typeface="Times New Roman" pitchFamily="18" charset="0"/>
              </a:rPr>
              <a:t>старались. Спасибо </a:t>
            </a:r>
            <a:r>
              <a:rPr lang="ru-RU" sz="1200" dirty="0">
                <a:latin typeface="Times New Roman" pitchFamily="18" charset="0"/>
                <a:cs typeface="Times New Roman" pitchFamily="18" charset="0"/>
              </a:rPr>
              <a:t>всем участникам за хорошую компанию и позитивный </a:t>
            </a:r>
            <a:r>
              <a:rPr lang="ru-RU" sz="1200" dirty="0">
                <a:latin typeface="Times New Roman" pitchFamily="18" charset="0"/>
                <a:cs typeface="Times New Roman" pitchFamily="18" charset="0"/>
              </a:rPr>
              <a:t>настрой!</a:t>
            </a:r>
          </a:p>
          <a:p>
            <a:pPr algn="r"/>
            <a:r>
              <a:rPr lang="ru-RU" sz="1200" dirty="0">
                <a:latin typeface="Times New Roman" pitchFamily="18" charset="0"/>
                <a:cs typeface="Times New Roman" pitchFamily="18" charset="0"/>
              </a:rPr>
              <a:t>Отзыв  Салаховой </a:t>
            </a:r>
            <a:r>
              <a:rPr lang="ru-RU" sz="1200" dirty="0" err="1">
                <a:latin typeface="Times New Roman" pitchFamily="18" charset="0"/>
                <a:cs typeface="Times New Roman" pitchFamily="18" charset="0"/>
              </a:rPr>
              <a:t>Лейсан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Ахнафовны</a:t>
            </a:r>
            <a:r>
              <a:rPr lang="ru-RU" sz="1200" dirty="0">
                <a:latin typeface="Times New Roman" pitchFamily="18" charset="0"/>
                <a:cs typeface="Times New Roman" pitchFamily="18" charset="0"/>
              </a:rPr>
              <a:t>: «</a:t>
            </a:r>
            <a:r>
              <a:rPr lang="ru-RU" sz="1200" dirty="0">
                <a:latin typeface="Times New Roman" pitchFamily="18" charset="0"/>
                <a:cs typeface="Times New Roman" pitchFamily="18" charset="0"/>
              </a:rPr>
              <a:t>Что могу сразу отметить, и что мне лично очень понравилось, это как раз </a:t>
            </a:r>
            <a:r>
              <a:rPr lang="ru-RU" sz="1200" dirty="0">
                <a:latin typeface="Times New Roman" pitchFamily="18" charset="0"/>
                <a:cs typeface="Times New Roman" pitchFamily="18" charset="0"/>
              </a:rPr>
              <a:t>организационные моменты. </a:t>
            </a:r>
            <a:r>
              <a:rPr lang="ru-RU" sz="1200" dirty="0">
                <a:latin typeface="Times New Roman" pitchFamily="18" charset="0"/>
                <a:cs typeface="Times New Roman" pitchFamily="18" charset="0"/>
              </a:rPr>
              <a:t>Мне понравилось что было всё чётко по звеньям, по времени, и по </a:t>
            </a:r>
            <a:r>
              <a:rPr lang="ru-RU" sz="1200" dirty="0">
                <a:latin typeface="Times New Roman" pitchFamily="18" charset="0"/>
                <a:cs typeface="Times New Roman" pitchFamily="18" charset="0"/>
              </a:rPr>
              <a:t>маршрутам. </a:t>
            </a:r>
            <a:r>
              <a:rPr lang="ru-RU" sz="1200" dirty="0">
                <a:latin typeface="Times New Roman" pitchFamily="18" charset="0"/>
                <a:cs typeface="Times New Roman" pitchFamily="18" charset="0"/>
              </a:rPr>
              <a:t>Всё легко и просто смотрелось, но естественно за этим стоит не малая работа.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Само мероприятие </a:t>
            </a:r>
            <a:r>
              <a:rPr lang="ru-RU" sz="1200" dirty="0">
                <a:latin typeface="Times New Roman" pitchFamily="18" charset="0"/>
                <a:cs typeface="Times New Roman" pitchFamily="18" charset="0"/>
              </a:rPr>
              <a:t>очень </a:t>
            </a:r>
            <a:r>
              <a:rPr lang="ru-RU" sz="1200" dirty="0">
                <a:latin typeface="Times New Roman" pitchFamily="18" charset="0"/>
                <a:cs typeface="Times New Roman" pitchFamily="18" charset="0"/>
              </a:rPr>
              <a:t>понравилось.»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pic>
        <p:nvPicPr>
          <p:cNvPr id="2050" name="Picture 2" descr="C:\Users\Гульназ\Desktop\Аврора-фото\IMG_04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625" y="281869"/>
            <a:ext cx="1985692" cy="22535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97199" y="204355"/>
            <a:ext cx="2251780" cy="15807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Объект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593995" y="3027169"/>
            <a:ext cx="1541963" cy="21507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4380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1672" y="656007"/>
            <a:ext cx="3148950" cy="176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3810401" y="2742374"/>
            <a:ext cx="3048638" cy="2430134"/>
          </a:xfrm>
        </p:spPr>
        <p:txBody>
          <a:bodyPr/>
          <a:lstStyle/>
          <a:p>
            <a:endParaRPr lang="ru-RU" dirty="0"/>
          </a:p>
        </p:txBody>
      </p:sp>
      <p:sp>
        <p:nvSpPr>
          <p:cNvPr id="6" name="Заголовок 5"/>
          <p:cNvSpPr>
            <a:spLocks noGrp="1"/>
          </p:cNvSpPr>
          <p:nvPr>
            <p:ph type="title"/>
          </p:nvPr>
        </p:nvSpPr>
        <p:spPr>
          <a:xfrm>
            <a:off x="253656" y="317268"/>
            <a:ext cx="3161550" cy="4855240"/>
          </a:xfrm>
        </p:spPr>
        <p:txBody>
          <a:bodyPr/>
          <a:lstStyle/>
          <a:p>
            <a:r>
              <a:rPr lang="ru-RU" sz="1000" dirty="0">
                <a:latin typeface="Times New Roman" pitchFamily="18" charset="0"/>
                <a:cs typeface="Times New Roman" pitchFamily="18" charset="0"/>
              </a:rPr>
              <a:t>Команда из 26 учащихся  11 -15 лет приняла участие в антинаркотическом пробеге протяжённостью 18 км. Состав команды:</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 </a:t>
            </a:r>
            <a:r>
              <a:rPr lang="ru-RU" sz="1000" dirty="0" err="1">
                <a:latin typeface="Times New Roman" pitchFamily="18" charset="0"/>
                <a:cs typeface="Times New Roman" pitchFamily="18" charset="0"/>
              </a:rPr>
              <a:t>Зиннатуллина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Айзиля</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 </a:t>
            </a:r>
            <a:r>
              <a:rPr lang="ru-RU" sz="1000" dirty="0" err="1">
                <a:latin typeface="Times New Roman" pitchFamily="18" charset="0"/>
                <a:cs typeface="Times New Roman" pitchFamily="18" charset="0"/>
              </a:rPr>
              <a:t>Галиев</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Рафиль</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3. Шакуров </a:t>
            </a:r>
            <a:r>
              <a:rPr lang="ru-RU" sz="1000" dirty="0" err="1">
                <a:latin typeface="Times New Roman" pitchFamily="18" charset="0"/>
                <a:cs typeface="Times New Roman" pitchFamily="18" charset="0"/>
              </a:rPr>
              <a:t>Рамиль</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4. </a:t>
            </a:r>
            <a:r>
              <a:rPr lang="ru-RU" sz="1000" dirty="0" err="1">
                <a:latin typeface="Times New Roman" pitchFamily="18" charset="0"/>
                <a:cs typeface="Times New Roman" pitchFamily="18" charset="0"/>
              </a:rPr>
              <a:t>Шарафутдинова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Алсу</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5. Валиева Эльвира</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6. Сагдиева </a:t>
            </a:r>
            <a:r>
              <a:rPr lang="ru-RU" sz="1000" dirty="0" err="1">
                <a:latin typeface="Times New Roman" pitchFamily="18" charset="0"/>
                <a:cs typeface="Times New Roman" pitchFamily="18" charset="0"/>
              </a:rPr>
              <a:t>Алия</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7. </a:t>
            </a:r>
            <a:r>
              <a:rPr lang="ru-RU" sz="1000" dirty="0" err="1">
                <a:latin typeface="Times New Roman" pitchFamily="18" charset="0"/>
                <a:cs typeface="Times New Roman" pitchFamily="18" charset="0"/>
              </a:rPr>
              <a:t>Шагиева</a:t>
            </a:r>
            <a:r>
              <a:rPr lang="ru-RU" sz="1000" dirty="0">
                <a:latin typeface="Times New Roman" pitchFamily="18" charset="0"/>
                <a:cs typeface="Times New Roman" pitchFamily="18" charset="0"/>
              </a:rPr>
              <a:t> Эльза</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8. Валиев Рустам</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9. </a:t>
            </a:r>
            <a:r>
              <a:rPr lang="ru-RU" sz="1000" dirty="0" err="1">
                <a:latin typeface="Times New Roman" pitchFamily="18" charset="0"/>
                <a:cs typeface="Times New Roman" pitchFamily="18" charset="0"/>
              </a:rPr>
              <a:t>Кибардин</a:t>
            </a:r>
            <a:r>
              <a:rPr lang="ru-RU" sz="1000" dirty="0">
                <a:latin typeface="Times New Roman" pitchFamily="18" charset="0"/>
                <a:cs typeface="Times New Roman" pitchFamily="18" charset="0"/>
              </a:rPr>
              <a:t> Сергей</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10. </a:t>
            </a:r>
            <a:r>
              <a:rPr lang="ru-RU" sz="1000" dirty="0" err="1">
                <a:latin typeface="Times New Roman" pitchFamily="18" charset="0"/>
                <a:cs typeface="Times New Roman" pitchFamily="18" charset="0"/>
              </a:rPr>
              <a:t>Кутлыева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Сагида</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11. Талипова </a:t>
            </a:r>
            <a:r>
              <a:rPr lang="ru-RU" sz="1000" dirty="0" err="1">
                <a:latin typeface="Times New Roman" pitchFamily="18" charset="0"/>
                <a:cs typeface="Times New Roman" pitchFamily="18" charset="0"/>
              </a:rPr>
              <a:t>Лейсене</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12. </a:t>
            </a:r>
            <a:r>
              <a:rPr lang="ru-RU" sz="1000" dirty="0" err="1">
                <a:latin typeface="Times New Roman" pitchFamily="18" charset="0"/>
                <a:cs typeface="Times New Roman" pitchFamily="18" charset="0"/>
              </a:rPr>
              <a:t>Устемиров</a:t>
            </a:r>
            <a:r>
              <a:rPr lang="ru-RU" sz="1000" dirty="0">
                <a:latin typeface="Times New Roman" pitchFamily="18" charset="0"/>
                <a:cs typeface="Times New Roman" pitchFamily="18" charset="0"/>
              </a:rPr>
              <a:t> Фархад</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13. Бадиков Радик</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14. </a:t>
            </a:r>
            <a:r>
              <a:rPr lang="ru-RU" sz="1000" dirty="0" err="1">
                <a:latin typeface="Times New Roman" pitchFamily="18" charset="0"/>
                <a:cs typeface="Times New Roman" pitchFamily="18" charset="0"/>
              </a:rPr>
              <a:t>Шангараев</a:t>
            </a:r>
            <a:r>
              <a:rPr lang="ru-RU" sz="1000" dirty="0">
                <a:latin typeface="Times New Roman" pitchFamily="18" charset="0"/>
                <a:cs typeface="Times New Roman" pitchFamily="18" charset="0"/>
              </a:rPr>
              <a:t> Руслан</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15. </a:t>
            </a:r>
            <a:r>
              <a:rPr lang="ru-RU" sz="1000" dirty="0" err="1">
                <a:latin typeface="Times New Roman" pitchFamily="18" charset="0"/>
                <a:cs typeface="Times New Roman" pitchFamily="18" charset="0"/>
              </a:rPr>
              <a:t>Шагиев</a:t>
            </a:r>
            <a:r>
              <a:rPr lang="ru-RU" sz="1000" dirty="0">
                <a:latin typeface="Times New Roman" pitchFamily="18" charset="0"/>
                <a:cs typeface="Times New Roman" pitchFamily="18" charset="0"/>
              </a:rPr>
              <a:t> Алмаз</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16. </a:t>
            </a:r>
            <a:r>
              <a:rPr lang="ru-RU" sz="1000" dirty="0" err="1">
                <a:latin typeface="Times New Roman" pitchFamily="18" charset="0"/>
                <a:cs typeface="Times New Roman" pitchFamily="18" charset="0"/>
              </a:rPr>
              <a:t>Губаев</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Айбулат</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17. </a:t>
            </a:r>
            <a:r>
              <a:rPr lang="ru-RU" sz="1000" dirty="0" err="1">
                <a:latin typeface="Times New Roman" pitchFamily="18" charset="0"/>
                <a:cs typeface="Times New Roman" pitchFamily="18" charset="0"/>
              </a:rPr>
              <a:t>Миннеярова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Гульгена</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18. Ахметов Булат</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19. </a:t>
            </a:r>
            <a:r>
              <a:rPr lang="ru-RU" sz="1000" dirty="0" err="1">
                <a:latin typeface="Times New Roman" pitchFamily="18" charset="0"/>
                <a:cs typeface="Times New Roman" pitchFamily="18" charset="0"/>
              </a:rPr>
              <a:t>Ахметшина</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Лилиана</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20. </a:t>
            </a:r>
            <a:r>
              <a:rPr lang="ru-RU" sz="1000" dirty="0" err="1">
                <a:latin typeface="Times New Roman" pitchFamily="18" charset="0"/>
                <a:cs typeface="Times New Roman" pitchFamily="18" charset="0"/>
              </a:rPr>
              <a:t>Гибадуллина</a:t>
            </a:r>
            <a:r>
              <a:rPr lang="ru-RU" sz="1000" dirty="0">
                <a:latin typeface="Times New Roman" pitchFamily="18" charset="0"/>
                <a:cs typeface="Times New Roman" pitchFamily="18" charset="0"/>
              </a:rPr>
              <a:t> Розалия</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21. Хакимов Ильмир</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22. </a:t>
            </a:r>
            <a:r>
              <a:rPr lang="ru-RU" sz="1000" dirty="0" err="1">
                <a:latin typeface="Times New Roman" pitchFamily="18" charset="0"/>
                <a:cs typeface="Times New Roman" pitchFamily="18" charset="0"/>
              </a:rPr>
              <a:t>Хайретдинов</a:t>
            </a:r>
            <a:r>
              <a:rPr lang="ru-RU" sz="1000" dirty="0">
                <a:latin typeface="Times New Roman" pitchFamily="18" charset="0"/>
                <a:cs typeface="Times New Roman" pitchFamily="18" charset="0"/>
              </a:rPr>
              <a:t> Артур</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23. Хасанова </a:t>
            </a:r>
            <a:r>
              <a:rPr lang="ru-RU" sz="1000" dirty="0" err="1">
                <a:latin typeface="Times New Roman" pitchFamily="18" charset="0"/>
                <a:cs typeface="Times New Roman" pitchFamily="18" charset="0"/>
              </a:rPr>
              <a:t>Суюмбика</a:t>
            </a: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24. </a:t>
            </a:r>
            <a:r>
              <a:rPr lang="ru-RU" sz="1000" dirty="0" err="1">
                <a:latin typeface="Times New Roman" pitchFamily="18" charset="0"/>
                <a:cs typeface="Times New Roman" pitchFamily="18" charset="0"/>
              </a:rPr>
              <a:t>Хуснетдинов</a:t>
            </a:r>
            <a:r>
              <a:rPr lang="ru-RU" sz="1000" dirty="0">
                <a:latin typeface="Times New Roman" pitchFamily="18" charset="0"/>
                <a:cs typeface="Times New Roman" pitchFamily="18" charset="0"/>
              </a:rPr>
              <a:t> Ильнар</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25. </a:t>
            </a:r>
            <a:r>
              <a:rPr lang="ru-RU" sz="1000" dirty="0" err="1">
                <a:latin typeface="Times New Roman" pitchFamily="18" charset="0"/>
                <a:cs typeface="Times New Roman" pitchFamily="18" charset="0"/>
              </a:rPr>
              <a:t>Гарфетдинов</a:t>
            </a:r>
            <a:r>
              <a:rPr lang="ru-RU" sz="1000" dirty="0">
                <a:latin typeface="Times New Roman" pitchFamily="18" charset="0"/>
                <a:cs typeface="Times New Roman" pitchFamily="18" charset="0"/>
              </a:rPr>
              <a:t> Ринат</a:t>
            </a:r>
            <a:br>
              <a:rPr lang="ru-RU" sz="1000" dirty="0">
                <a:latin typeface="Times New Roman" pitchFamily="18" charset="0"/>
                <a:cs typeface="Times New Roman" pitchFamily="18" charset="0"/>
              </a:rPr>
            </a:br>
            <a:r>
              <a:rPr lang="ru-RU" sz="1000" dirty="0">
                <a:latin typeface="Times New Roman" pitchFamily="18" charset="0"/>
                <a:cs typeface="Times New Roman" pitchFamily="18" charset="0"/>
              </a:rPr>
              <a:t>26. Нургалиев Айрат</a:t>
            </a:r>
            <a:endParaRPr lang="ru-RU" sz="1000" dirty="0">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188" y="2781624"/>
            <a:ext cx="4038217" cy="23344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4671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3656" y="1277025"/>
            <a:ext cx="6718296" cy="3895483"/>
          </a:xfrm>
        </p:spPr>
        <p:txBody>
          <a:bodyPr/>
          <a:lstStyle/>
          <a:p>
            <a:r>
              <a:rPr lang="ru-RU" dirty="0" smtClean="0">
                <a:latin typeface="Times New Roman" pitchFamily="18" charset="0"/>
                <a:cs typeface="Times New Roman" pitchFamily="18" charset="0"/>
              </a:rPr>
              <a:t>Цели проекта:</a:t>
            </a:r>
          </a:p>
          <a:p>
            <a:pPr marL="342123" indent="-342123">
              <a:buAutoNum type="arabicPeriod"/>
            </a:pPr>
            <a:r>
              <a:rPr lang="ru-RU" dirty="0" smtClean="0">
                <a:latin typeface="Times New Roman" pitchFamily="18" charset="0"/>
                <a:cs typeface="Times New Roman" pitchFamily="18" charset="0"/>
              </a:rPr>
              <a:t>Информирование населения о профилактической антинаркотической работе в рамках проекта «Аврора»;</a:t>
            </a:r>
          </a:p>
          <a:p>
            <a:pPr marL="342123" indent="-342123">
              <a:buAutoNum type="arabicPeriod"/>
            </a:pPr>
            <a:r>
              <a:rPr lang="ru-RU" dirty="0" smtClean="0">
                <a:latin typeface="Times New Roman" pitchFamily="18" charset="0"/>
                <a:cs typeface="Times New Roman" pitchFamily="18" charset="0"/>
              </a:rPr>
              <a:t>Изучение кадетами и учащимися истории своего региона, знакомство с ветеранами  ВОВ и тружениками тыла, участниками боевых действий в Афганистане и других «горячих точках», представителями военных специальностей;</a:t>
            </a:r>
          </a:p>
          <a:p>
            <a:pPr marL="342123" indent="-342123">
              <a:buAutoNum type="arabicPeriod"/>
            </a:pPr>
            <a:r>
              <a:rPr lang="ru-RU" dirty="0" smtClean="0">
                <a:latin typeface="Times New Roman" pitchFamily="18" charset="0"/>
                <a:cs typeface="Times New Roman" pitchFamily="18" charset="0"/>
              </a:rPr>
              <a:t>Воспитание патриотизма, чувства любви и уважения к своей Родине, большой и малой;</a:t>
            </a:r>
          </a:p>
          <a:p>
            <a:pPr marL="342123" indent="-342123">
              <a:buAutoNum type="arabicPeriod"/>
            </a:pPr>
            <a:r>
              <a:rPr lang="ru-RU" dirty="0" smtClean="0">
                <a:latin typeface="Times New Roman" pitchFamily="18" charset="0"/>
                <a:cs typeface="Times New Roman" pitchFamily="18" charset="0"/>
              </a:rPr>
              <a:t>Пропаганда здорового образа жизни, приобщение участников к здоровье сберегающей форме взаимодействия.</a:t>
            </a:r>
            <a:endParaRPr lang="ru-RU" dirty="0">
              <a:latin typeface="Times New Roman" pitchFamily="18" charset="0"/>
              <a:cs typeface="Times New Roman" pitchFamily="18" charset="0"/>
            </a:endParaRPr>
          </a:p>
        </p:txBody>
      </p:sp>
      <p:sp>
        <p:nvSpPr>
          <p:cNvPr id="3" name="Заголовок 2"/>
          <p:cNvSpPr>
            <a:spLocks noGrp="1"/>
          </p:cNvSpPr>
          <p:nvPr>
            <p:ph type="ctrTitle"/>
          </p:nvPr>
        </p:nvSpPr>
        <p:spPr>
          <a:xfrm>
            <a:off x="0" y="1"/>
            <a:ext cx="7169150" cy="1277024"/>
          </a:xfrm>
        </p:spPr>
        <p:txBody>
          <a:bodyPr/>
          <a:lstStyle/>
          <a:p>
            <a:pPr algn="ctr"/>
            <a:r>
              <a:rPr lang="ru-RU" sz="2400" dirty="0">
                <a:latin typeface="Times New Roman" pitchFamily="18" charset="0"/>
                <a:cs typeface="Times New Roman" pitchFamily="18" charset="0"/>
              </a:rPr>
              <a:t>Республиканский антинаркотический легкоатлетический пробег «Знамя «Авроры» над Татарстаном»</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1315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10112" y="3986926"/>
            <a:ext cx="6661840" cy="846844"/>
          </a:xfrm>
        </p:spPr>
        <p:txBody>
          <a:bodyPr>
            <a:normAutofit/>
          </a:bodyPr>
          <a:lstStyle/>
          <a:p>
            <a:pPr marL="0" indent="0">
              <a:buNone/>
            </a:pPr>
            <a:r>
              <a:rPr lang="ru-RU" sz="2100" dirty="0">
                <a:latin typeface="Times New Roman" pitchFamily="18" charset="0"/>
                <a:cs typeface="Times New Roman" pitchFamily="18" charset="0"/>
              </a:rPr>
              <a:t>   Начало с д. </a:t>
            </a:r>
            <a:r>
              <a:rPr lang="ru-RU" sz="2100" dirty="0" err="1">
                <a:latin typeface="Times New Roman" pitchFamily="18" charset="0"/>
                <a:cs typeface="Times New Roman" pitchFamily="18" charset="0"/>
              </a:rPr>
              <a:t>Казкеево</a:t>
            </a:r>
            <a:r>
              <a:rPr lang="ru-RU" sz="2100" dirty="0">
                <a:latin typeface="Times New Roman" pitchFamily="18" charset="0"/>
                <a:cs typeface="Times New Roman" pitchFamily="18" charset="0"/>
              </a:rPr>
              <a:t> – д. </a:t>
            </a:r>
            <a:r>
              <a:rPr lang="ru-RU" sz="2100" dirty="0" err="1">
                <a:latin typeface="Times New Roman" pitchFamily="18" charset="0"/>
                <a:cs typeface="Times New Roman" pitchFamily="18" charset="0"/>
              </a:rPr>
              <a:t>Тыннамасово</a:t>
            </a:r>
            <a:r>
              <a:rPr lang="ru-RU" sz="2100" dirty="0">
                <a:latin typeface="Times New Roman" pitchFamily="18" charset="0"/>
                <a:cs typeface="Times New Roman" pitchFamily="18" charset="0"/>
              </a:rPr>
              <a:t> – д. </a:t>
            </a:r>
            <a:r>
              <a:rPr lang="ru-RU" sz="2100" dirty="0" err="1">
                <a:latin typeface="Times New Roman" pitchFamily="18" charset="0"/>
                <a:cs typeface="Times New Roman" pitchFamily="18" charset="0"/>
              </a:rPr>
              <a:t>Аешево</a:t>
            </a:r>
            <a:r>
              <a:rPr lang="ru-RU" sz="2100" dirty="0">
                <a:latin typeface="Times New Roman" pitchFamily="18" charset="0"/>
                <a:cs typeface="Times New Roman" pitchFamily="18" charset="0"/>
              </a:rPr>
              <a:t> – д. </a:t>
            </a:r>
            <a:r>
              <a:rPr lang="ru-RU" sz="2100" dirty="0" err="1">
                <a:latin typeface="Times New Roman" pitchFamily="18" charset="0"/>
                <a:cs typeface="Times New Roman" pitchFamily="18" charset="0"/>
              </a:rPr>
              <a:t>Казкеево</a:t>
            </a:r>
            <a:r>
              <a:rPr lang="ru-RU" sz="2100" dirty="0">
                <a:latin typeface="Times New Roman" pitchFamily="18" charset="0"/>
                <a:cs typeface="Times New Roman" pitchFamily="18" charset="0"/>
              </a:rPr>
              <a:t>.</a:t>
            </a:r>
            <a:endParaRPr lang="ru-RU" sz="2100" dirty="0">
              <a:latin typeface="Times New Roman" pitchFamily="18" charset="0"/>
              <a:cs typeface="Times New Roman" pitchFamily="18" charset="0"/>
            </a:endParaRPr>
          </a:p>
        </p:txBody>
      </p:sp>
      <p:sp>
        <p:nvSpPr>
          <p:cNvPr id="4" name="Заголовок 3"/>
          <p:cNvSpPr>
            <a:spLocks noGrp="1"/>
          </p:cNvSpPr>
          <p:nvPr>
            <p:ph type="title"/>
          </p:nvPr>
        </p:nvSpPr>
        <p:spPr>
          <a:xfrm>
            <a:off x="-310907" y="938287"/>
            <a:ext cx="3726113" cy="1919513"/>
          </a:xfrm>
        </p:spPr>
        <p:txBody>
          <a:bodyPr/>
          <a:lstStyle/>
          <a:p>
            <a:pPr algn="ctr"/>
            <a:r>
              <a:rPr lang="ru-RU" sz="2700" dirty="0">
                <a:latin typeface="Times New Roman" pitchFamily="18" charset="0"/>
                <a:cs typeface="Times New Roman" pitchFamily="18" charset="0"/>
              </a:rPr>
              <a:t>«Забудь пароль, сотри свой ник, нажми </a:t>
            </a:r>
            <a:r>
              <a:rPr lang="en-US" sz="2700" dirty="0">
                <a:latin typeface="Times New Roman" pitchFamily="18" charset="0"/>
                <a:cs typeface="Times New Roman" pitchFamily="18" charset="0"/>
              </a:rPr>
              <a:t>Esc</a:t>
            </a:r>
            <a:r>
              <a:rPr lang="ru-RU" sz="2700" dirty="0">
                <a:latin typeface="Times New Roman" pitchFamily="18" charset="0"/>
                <a:cs typeface="Times New Roman" pitchFamily="18" charset="0"/>
              </a:rPr>
              <a:t> – и на турник!»</a:t>
            </a:r>
            <a:endParaRPr lang="ru-RU" sz="2700" dirty="0">
              <a:latin typeface="Times New Roman" pitchFamily="18" charset="0"/>
              <a:cs typeface="Times New Roman" pitchFamily="18" charset="0"/>
            </a:endParaRPr>
          </a:p>
        </p:txBody>
      </p:sp>
      <p:pic>
        <p:nvPicPr>
          <p:cNvPr id="7" name="Рисунок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60" r="660"/>
          <a:stretch>
            <a:fillRect/>
          </a:stretch>
        </p:blipFill>
        <p:spPr>
          <a:xfrm>
            <a:off x="2794188" y="430180"/>
            <a:ext cx="4210475" cy="3200532"/>
          </a:xfrm>
        </p:spPr>
      </p:pic>
    </p:spTree>
    <p:extLst>
      <p:ext uri="{BB962C8B-B14F-4D97-AF65-F5344CB8AC3E}">
        <p14:creationId xmlns:p14="http://schemas.microsoft.com/office/powerpoint/2010/main" val="163606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87" y="15012"/>
            <a:ext cx="6811585" cy="395194"/>
          </a:xfrm>
        </p:spPr>
        <p:txBody>
          <a:bodyPr/>
          <a:lstStyle/>
          <a:p>
            <a:pPr algn="ctr"/>
            <a:r>
              <a:rPr lang="ru-RU" sz="2400" dirty="0">
                <a:latin typeface="Times New Roman" pitchFamily="18" charset="0"/>
                <a:cs typeface="Times New Roman" pitchFamily="18" charset="0"/>
              </a:rPr>
              <a:t>Схема проекта</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106201" y="430180"/>
            <a:ext cx="3613202" cy="4946683"/>
          </a:xfrm>
        </p:spPr>
        <p:txBody>
          <a:bodyPr>
            <a:noAutofit/>
          </a:bodyPr>
          <a:lstStyle/>
          <a:p>
            <a:r>
              <a:rPr lang="ru-RU" sz="1500" dirty="0">
                <a:latin typeface="Times New Roman" pitchFamily="18" charset="0"/>
                <a:cs typeface="Times New Roman" pitchFamily="18" charset="0"/>
              </a:rPr>
              <a:t>1. Построение перед школой 24 мая 2012 года в 12.00 часов.</a:t>
            </a:r>
          </a:p>
          <a:p>
            <a:r>
              <a:rPr lang="ru-RU" sz="1500" dirty="0">
                <a:latin typeface="Times New Roman" pitchFamily="18" charset="0"/>
                <a:cs typeface="Times New Roman" pitchFamily="18" charset="0"/>
              </a:rPr>
              <a:t>2. Объявление целей, задач и маршрута пробега.</a:t>
            </a:r>
          </a:p>
          <a:p>
            <a:r>
              <a:rPr lang="ru-RU" sz="1500" dirty="0">
                <a:latin typeface="Times New Roman" pitchFamily="18" charset="0"/>
                <a:cs typeface="Times New Roman" pitchFamily="18" charset="0"/>
              </a:rPr>
              <a:t>3. Начало старта в 12.20 часов с д. </a:t>
            </a:r>
            <a:r>
              <a:rPr lang="ru-RU" sz="1500" dirty="0" err="1">
                <a:latin typeface="Times New Roman" pitchFamily="18" charset="0"/>
                <a:cs typeface="Times New Roman" pitchFamily="18" charset="0"/>
              </a:rPr>
              <a:t>Казкеево</a:t>
            </a:r>
            <a:r>
              <a:rPr lang="ru-RU" sz="1500" dirty="0">
                <a:latin typeface="Times New Roman" pitchFamily="18" charset="0"/>
                <a:cs typeface="Times New Roman" pitchFamily="18" charset="0"/>
              </a:rPr>
              <a:t> до д. </a:t>
            </a:r>
            <a:r>
              <a:rPr lang="ru-RU" sz="1500" dirty="0" err="1">
                <a:latin typeface="Times New Roman" pitchFamily="18" charset="0"/>
                <a:cs typeface="Times New Roman" pitchFamily="18" charset="0"/>
              </a:rPr>
              <a:t>Тыннамасово</a:t>
            </a:r>
            <a:r>
              <a:rPr lang="ru-RU" sz="1500" dirty="0">
                <a:latin typeface="Times New Roman" pitchFamily="18" charset="0"/>
                <a:cs typeface="Times New Roman" pitchFamily="18" charset="0"/>
              </a:rPr>
              <a:t>.</a:t>
            </a:r>
          </a:p>
          <a:p>
            <a:r>
              <a:rPr lang="ru-RU" sz="1500" dirty="0">
                <a:latin typeface="Times New Roman" pitchFamily="18" charset="0"/>
                <a:cs typeface="Times New Roman" pitchFamily="18" charset="0"/>
              </a:rPr>
              <a:t>4. Митинг в д. </a:t>
            </a:r>
            <a:r>
              <a:rPr lang="ru-RU" sz="1500" dirty="0" err="1">
                <a:latin typeface="Times New Roman" pitchFamily="18" charset="0"/>
                <a:cs typeface="Times New Roman" pitchFamily="18" charset="0"/>
              </a:rPr>
              <a:t>Тыннамасово</a:t>
            </a:r>
            <a:r>
              <a:rPr lang="ru-RU" sz="1500" dirty="0">
                <a:latin typeface="Times New Roman" pitchFamily="18" charset="0"/>
                <a:cs typeface="Times New Roman" pitchFamily="18" charset="0"/>
              </a:rPr>
              <a:t> в 13.05 часов</a:t>
            </a:r>
          </a:p>
          <a:p>
            <a:r>
              <a:rPr lang="ru-RU" sz="1500" dirty="0">
                <a:latin typeface="Times New Roman" pitchFamily="18" charset="0"/>
                <a:cs typeface="Times New Roman" pitchFamily="18" charset="0"/>
              </a:rPr>
              <a:t> </a:t>
            </a:r>
            <a:r>
              <a:rPr lang="ru-RU" sz="1500" dirty="0">
                <a:latin typeface="Times New Roman" pitchFamily="18" charset="0"/>
                <a:cs typeface="Times New Roman" pitchFamily="18" charset="0"/>
              </a:rPr>
              <a:t>   4.1. Вступительное слово – </a:t>
            </a:r>
            <a:r>
              <a:rPr lang="ru-RU" sz="1500" dirty="0" err="1">
                <a:latin typeface="Times New Roman" pitchFamily="18" charset="0"/>
                <a:cs typeface="Times New Roman" pitchFamily="18" charset="0"/>
              </a:rPr>
              <a:t>Галиев</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Рафиль</a:t>
            </a:r>
            <a:r>
              <a:rPr lang="ru-RU" sz="1500" dirty="0">
                <a:latin typeface="Times New Roman" pitchFamily="18" charset="0"/>
                <a:cs typeface="Times New Roman" pitchFamily="18" charset="0"/>
              </a:rPr>
              <a:t>, уч. 5 </a:t>
            </a:r>
            <a:r>
              <a:rPr lang="ru-RU" sz="1500" dirty="0" err="1">
                <a:latin typeface="Times New Roman" pitchFamily="18" charset="0"/>
                <a:cs typeface="Times New Roman" pitchFamily="18" charset="0"/>
              </a:rPr>
              <a:t>кл</a:t>
            </a:r>
            <a:r>
              <a:rPr lang="ru-RU" sz="1500" dirty="0">
                <a:latin typeface="Times New Roman" pitchFamily="18" charset="0"/>
                <a:cs typeface="Times New Roman" pitchFamily="18" charset="0"/>
              </a:rPr>
              <a:t>. и </a:t>
            </a:r>
            <a:r>
              <a:rPr lang="ru-RU" sz="1500" dirty="0" err="1">
                <a:latin typeface="Times New Roman" pitchFamily="18" charset="0"/>
                <a:cs typeface="Times New Roman" pitchFamily="18" charset="0"/>
              </a:rPr>
              <a:t>Губаев</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Айбулат</a:t>
            </a:r>
            <a:r>
              <a:rPr lang="ru-RU" sz="1500" dirty="0">
                <a:latin typeface="Times New Roman" pitchFamily="18" charset="0"/>
                <a:cs typeface="Times New Roman" pitchFamily="18" charset="0"/>
              </a:rPr>
              <a:t> уч.7 </a:t>
            </a:r>
            <a:r>
              <a:rPr lang="ru-RU" sz="1500" dirty="0" err="1">
                <a:latin typeface="Times New Roman" pitchFamily="18" charset="0"/>
                <a:cs typeface="Times New Roman" pitchFamily="18" charset="0"/>
              </a:rPr>
              <a:t>кл</a:t>
            </a:r>
            <a:r>
              <a:rPr lang="ru-RU" sz="1500" dirty="0">
                <a:latin typeface="Times New Roman" pitchFamily="18" charset="0"/>
                <a:cs typeface="Times New Roman" pitchFamily="18" charset="0"/>
              </a:rPr>
              <a:t>.</a:t>
            </a:r>
          </a:p>
          <a:p>
            <a:r>
              <a:rPr lang="ru-RU" sz="1500" dirty="0">
                <a:latin typeface="Times New Roman" pitchFamily="18" charset="0"/>
                <a:cs typeface="Times New Roman" pitchFamily="18" charset="0"/>
              </a:rPr>
              <a:t>     4.2 О важности ведения здорового образа жизни выступили </a:t>
            </a:r>
            <a:r>
              <a:rPr lang="ru-RU" sz="1500" dirty="0" err="1">
                <a:latin typeface="Times New Roman" pitchFamily="18" charset="0"/>
                <a:cs typeface="Times New Roman" pitchFamily="18" charset="0"/>
              </a:rPr>
              <a:t>Шарафутдинова</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Алсу</a:t>
            </a:r>
            <a:r>
              <a:rPr lang="ru-RU" sz="1500" dirty="0">
                <a:latin typeface="Times New Roman" pitchFamily="18" charset="0"/>
                <a:cs typeface="Times New Roman" pitchFamily="18" charset="0"/>
              </a:rPr>
              <a:t> и Валиева Эльвира , ученицы 5 </a:t>
            </a:r>
            <a:r>
              <a:rPr lang="ru-RU" sz="1500" dirty="0" err="1">
                <a:latin typeface="Times New Roman" pitchFamily="18" charset="0"/>
                <a:cs typeface="Times New Roman" pitchFamily="18" charset="0"/>
              </a:rPr>
              <a:t>кл</a:t>
            </a:r>
            <a:r>
              <a:rPr lang="ru-RU" sz="1500" dirty="0">
                <a:latin typeface="Times New Roman" pitchFamily="18" charset="0"/>
                <a:cs typeface="Times New Roman" pitchFamily="18" charset="0"/>
              </a:rPr>
              <a:t>. </a:t>
            </a:r>
            <a:endParaRPr lang="ru-RU" sz="1500" dirty="0">
              <a:latin typeface="Times New Roman" pitchFamily="18" charset="0"/>
              <a:cs typeface="Times New Roman" pitchFamily="18" charset="0"/>
            </a:endParaRPr>
          </a:p>
          <a:p>
            <a:r>
              <a:rPr lang="ru-RU" sz="1500" dirty="0">
                <a:latin typeface="Times New Roman" pitchFamily="18" charset="0"/>
                <a:cs typeface="Times New Roman" pitchFamily="18" charset="0"/>
              </a:rPr>
              <a:t>     4.3.  О героях ВОВ, Афганских и Чеченских событиях жившие в д. </a:t>
            </a:r>
            <a:r>
              <a:rPr lang="ru-RU" sz="1500" dirty="0" err="1">
                <a:latin typeface="Times New Roman" pitchFamily="18" charset="0"/>
                <a:cs typeface="Times New Roman" pitchFamily="18" charset="0"/>
              </a:rPr>
              <a:t>Тыннамасово</a:t>
            </a:r>
            <a:r>
              <a:rPr lang="ru-RU" sz="1500" dirty="0">
                <a:latin typeface="Times New Roman" pitchFamily="18" charset="0"/>
                <a:cs typeface="Times New Roman" pitchFamily="18" charset="0"/>
              </a:rPr>
              <a:t> ознакомил </a:t>
            </a:r>
            <a:r>
              <a:rPr lang="ru-RU" sz="1500" dirty="0" err="1">
                <a:latin typeface="Times New Roman" pitchFamily="18" charset="0"/>
                <a:cs typeface="Times New Roman" pitchFamily="18" charset="0"/>
              </a:rPr>
              <a:t>Гумеров</a:t>
            </a:r>
            <a:r>
              <a:rPr lang="ru-RU" sz="1500" dirty="0">
                <a:latin typeface="Times New Roman" pitchFamily="18" charset="0"/>
                <a:cs typeface="Times New Roman" pitchFamily="18" charset="0"/>
              </a:rPr>
              <a:t> А.А. </a:t>
            </a:r>
          </a:p>
          <a:p>
            <a:r>
              <a:rPr lang="ru-RU" sz="1500" dirty="0">
                <a:latin typeface="Times New Roman" pitchFamily="18" charset="0"/>
                <a:cs typeface="Times New Roman" pitchFamily="18" charset="0"/>
              </a:rPr>
              <a:t> </a:t>
            </a:r>
            <a:endParaRPr lang="ru-RU" sz="1500" dirty="0">
              <a:latin typeface="Times New Roman" pitchFamily="18" charset="0"/>
              <a:cs typeface="Times New Roman"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3701" y="204356"/>
            <a:ext cx="2314707" cy="1529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506" y="3704646"/>
            <a:ext cx="2343611" cy="15181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6" name="Picture 2" descr="C:\Users\Гульназ\Desktop\Аврора-фото\IMG_04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401" y="1898045"/>
            <a:ext cx="2992182" cy="16798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6121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528119" y="204355"/>
            <a:ext cx="3641032" cy="1820977"/>
          </a:xfrm>
        </p:spPr>
        <p:txBody>
          <a:bodyPr/>
          <a:lstStyle/>
          <a:p>
            <a:pPr algn="l"/>
            <a:r>
              <a:rPr lang="ru-RU" sz="1500" dirty="0">
                <a:latin typeface="Times New Roman" pitchFamily="18" charset="0"/>
                <a:cs typeface="Times New Roman" pitchFamily="18" charset="0"/>
              </a:rPr>
              <a:t>5. Продолжение пробега до д. </a:t>
            </a:r>
            <a:r>
              <a:rPr lang="ru-RU" sz="1500" dirty="0" err="1">
                <a:latin typeface="Times New Roman" pitchFamily="18" charset="0"/>
                <a:cs typeface="Times New Roman" pitchFamily="18" charset="0"/>
              </a:rPr>
              <a:t>Аешево</a:t>
            </a:r>
            <a:r>
              <a:rPr lang="ru-RU" sz="1500" dirty="0">
                <a:latin typeface="Times New Roman" pitchFamily="18" charset="0"/>
                <a:cs typeface="Times New Roman" pitchFamily="18" charset="0"/>
              </a:rPr>
              <a:t> в 13.35</a:t>
            </a:r>
          </a:p>
          <a:p>
            <a:pPr algn="l"/>
            <a:r>
              <a:rPr lang="ru-RU" sz="1500" dirty="0">
                <a:latin typeface="Times New Roman" pitchFamily="18" charset="0"/>
                <a:cs typeface="Times New Roman" pitchFamily="18" charset="0"/>
              </a:rPr>
              <a:t> </a:t>
            </a:r>
            <a:r>
              <a:rPr lang="ru-RU" sz="1500" dirty="0">
                <a:latin typeface="Times New Roman" pitchFamily="18" charset="0"/>
                <a:cs typeface="Times New Roman" pitchFamily="18" charset="0"/>
              </a:rPr>
              <a:t>  5.1.Выступление в 15.20 перед памятником героям Великой Отечественной войны жителя деревни и участника пробега ученика 8 класса                                                                 </a:t>
            </a:r>
          </a:p>
          <a:p>
            <a:pPr algn="l"/>
            <a:r>
              <a:rPr lang="ru-RU" sz="1500" dirty="0">
                <a:latin typeface="Times New Roman" pitchFamily="18" charset="0"/>
                <a:cs typeface="Times New Roman" pitchFamily="18" charset="0"/>
              </a:rPr>
              <a:t>    Нургалиева Айрата.                                            </a:t>
            </a:r>
            <a:endParaRPr lang="ru-RU" sz="1500" dirty="0">
              <a:latin typeface="Times New Roman" pitchFamily="18" charset="0"/>
              <a:cs typeface="Times New Roman"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743" y="204355"/>
            <a:ext cx="3038921" cy="1706060"/>
          </a:xfrm>
          <a:prstGeom prst="rect">
            <a:avLst/>
          </a:prstGeom>
          <a:ln>
            <a:noFill/>
          </a:ln>
          <a:effectLst>
            <a:softEdge rad="112500"/>
          </a:effectLst>
        </p:spPr>
      </p:pic>
      <p:sp>
        <p:nvSpPr>
          <p:cNvPr id="4" name="Текст 3"/>
          <p:cNvSpPr>
            <a:spLocks noGrp="1"/>
          </p:cNvSpPr>
          <p:nvPr>
            <p:ph type="body" sz="quarter" idx="3"/>
          </p:nvPr>
        </p:nvSpPr>
        <p:spPr>
          <a:xfrm>
            <a:off x="648850" y="3761101"/>
            <a:ext cx="2850643" cy="881831"/>
          </a:xfrm>
        </p:spPr>
        <p:txBody>
          <a:bodyPr/>
          <a:lstStyle/>
          <a:p>
            <a:pPr algn="l"/>
            <a:r>
              <a:rPr lang="ru-RU" sz="1500" dirty="0">
                <a:latin typeface="Times New Roman" pitchFamily="18" charset="0"/>
                <a:cs typeface="Times New Roman" pitchFamily="18" charset="0"/>
              </a:rPr>
              <a:t>  5.2.О некоторых участниках войны ознакомила ученица 7 класса </a:t>
            </a:r>
            <a:r>
              <a:rPr lang="ru-RU" sz="1500" dirty="0" err="1">
                <a:latin typeface="Times New Roman" pitchFamily="18" charset="0"/>
                <a:cs typeface="Times New Roman" pitchFamily="18" charset="0"/>
              </a:rPr>
              <a:t>Кутлыева</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Сагида</a:t>
            </a:r>
            <a:r>
              <a:rPr lang="ru-RU" sz="1500" dirty="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pic>
        <p:nvPicPr>
          <p:cNvPr id="6" name="Объект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87752" y="3252994"/>
            <a:ext cx="3419135" cy="1919513"/>
          </a:xfrm>
          <a:prstGeom prst="rect">
            <a:avLst/>
          </a:prstGeom>
          <a:ln>
            <a:noFill/>
          </a:ln>
          <a:effectLst>
            <a:softEdge rad="112500"/>
          </a:effectLst>
        </p:spPr>
      </p:pic>
      <p:pic>
        <p:nvPicPr>
          <p:cNvPr id="2050" name="Picture 2" descr="C:\Users\Гульназ\Desktop\Аврора-фото\IMG_04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849" y="1841588"/>
            <a:ext cx="3188436" cy="1790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8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84286" y="91443"/>
            <a:ext cx="2907100" cy="1750145"/>
          </a:xfrm>
        </p:spPr>
        <p:txBody>
          <a:bodyPr/>
          <a:lstStyle/>
          <a:p>
            <a:pPr algn="l"/>
            <a:r>
              <a:rPr lang="ru-RU" sz="1500" dirty="0">
                <a:latin typeface="Times New Roman" pitchFamily="18" charset="0"/>
                <a:cs typeface="Times New Roman" pitchFamily="18" charset="0"/>
              </a:rPr>
              <a:t>6. Начало конечного этапа в 15.55 до д. </a:t>
            </a:r>
            <a:r>
              <a:rPr lang="ru-RU" sz="1500" dirty="0" err="1">
                <a:latin typeface="Times New Roman" pitchFamily="18" charset="0"/>
                <a:cs typeface="Times New Roman" pitchFamily="18" charset="0"/>
              </a:rPr>
              <a:t>Казкеево</a:t>
            </a:r>
            <a:r>
              <a:rPr lang="ru-RU" sz="1500" dirty="0">
                <a:latin typeface="Times New Roman" pitchFamily="18" charset="0"/>
                <a:cs typeface="Times New Roman" pitchFamily="18" charset="0"/>
              </a:rPr>
              <a:t> .</a:t>
            </a:r>
          </a:p>
          <a:p>
            <a:pPr algn="l"/>
            <a:r>
              <a:rPr lang="ru-RU" sz="1500" dirty="0">
                <a:latin typeface="Times New Roman" pitchFamily="18" charset="0"/>
                <a:cs typeface="Times New Roman" pitchFamily="18" charset="0"/>
              </a:rPr>
              <a:t> </a:t>
            </a:r>
            <a:r>
              <a:rPr lang="ru-RU" sz="1500" dirty="0">
                <a:latin typeface="Times New Roman" pitchFamily="18" charset="0"/>
                <a:cs typeface="Times New Roman" pitchFamily="18" charset="0"/>
              </a:rPr>
              <a:t> 6.1. Начало митинга в 17.00</a:t>
            </a:r>
          </a:p>
          <a:p>
            <a:pPr algn="l"/>
            <a:r>
              <a:rPr lang="ru-RU" sz="1500" dirty="0">
                <a:latin typeface="Times New Roman" pitchFamily="18" charset="0"/>
                <a:cs typeface="Times New Roman" pitchFamily="18" charset="0"/>
              </a:rPr>
              <a:t> </a:t>
            </a:r>
            <a:r>
              <a:rPr lang="ru-RU" sz="1500" dirty="0">
                <a:latin typeface="Times New Roman" pitchFamily="18" charset="0"/>
                <a:cs typeface="Times New Roman" pitchFamily="18" charset="0"/>
              </a:rPr>
              <a:t> 6.2. Изучение карты боевых действий под Сталинградом.</a:t>
            </a:r>
          </a:p>
          <a:p>
            <a:pPr algn="l"/>
            <a:endParaRPr lang="ru-RU" sz="1500" dirty="0">
              <a:latin typeface="Times New Roman" pitchFamily="18" charset="0"/>
              <a:cs typeface="Times New Roman" pitchFamily="18" charset="0"/>
            </a:endParaRP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46032" y="147900"/>
            <a:ext cx="2743953" cy="1550604"/>
          </a:xfrm>
          <a:prstGeom prst="rect">
            <a:avLst/>
          </a:prstGeom>
          <a:ln w="88900" cap="sq" cmpd="thickThin">
            <a:solidFill>
              <a:srgbClr val="000000"/>
            </a:solidFill>
            <a:prstDash val="solid"/>
            <a:miter lim="800000"/>
          </a:ln>
          <a:effectLst>
            <a:innerShdw blurRad="76200">
              <a:srgbClr val="000000"/>
            </a:innerShdw>
          </a:effectLst>
        </p:spPr>
      </p:pic>
      <p:sp>
        <p:nvSpPr>
          <p:cNvPr id="4" name="Текст 3"/>
          <p:cNvSpPr>
            <a:spLocks noGrp="1"/>
          </p:cNvSpPr>
          <p:nvPr>
            <p:ph type="body" sz="quarter" idx="3"/>
          </p:nvPr>
        </p:nvSpPr>
        <p:spPr>
          <a:xfrm>
            <a:off x="4431419" y="1672219"/>
            <a:ext cx="2623909" cy="1863057"/>
          </a:xfrm>
        </p:spPr>
        <p:txBody>
          <a:bodyPr/>
          <a:lstStyle/>
          <a:p>
            <a:pPr algn="l"/>
            <a:r>
              <a:rPr lang="ru-RU" sz="1500" dirty="0">
                <a:latin typeface="Times New Roman" pitchFamily="18" charset="0"/>
                <a:cs typeface="Times New Roman" pitchFamily="18" charset="0"/>
              </a:rPr>
              <a:t>   6.3. Изучение писем фронтовиков.</a:t>
            </a:r>
          </a:p>
          <a:p>
            <a:pPr algn="l"/>
            <a:r>
              <a:rPr lang="ru-RU" sz="1500" dirty="0">
                <a:latin typeface="Times New Roman" pitchFamily="18" charset="0"/>
                <a:cs typeface="Times New Roman" pitchFamily="18" charset="0"/>
              </a:rPr>
              <a:t>7. Мнение участников о пробеге.</a:t>
            </a:r>
          </a:p>
          <a:p>
            <a:pPr algn="l"/>
            <a:r>
              <a:rPr lang="ru-RU" sz="1500" dirty="0">
                <a:latin typeface="Times New Roman" pitchFamily="18" charset="0"/>
                <a:cs typeface="Times New Roman" pitchFamily="18" charset="0"/>
              </a:rPr>
              <a:t>8. По окончании митинга в 17.40, фото на память.</a:t>
            </a:r>
            <a:endParaRPr lang="ru-RU" sz="1500" dirty="0">
              <a:latin typeface="Times New Roman" pitchFamily="18" charset="0"/>
              <a:cs typeface="Times New Roman" pitchFamily="18" charset="0"/>
            </a:endParaRPr>
          </a:p>
        </p:txBody>
      </p:sp>
      <p:pic>
        <p:nvPicPr>
          <p:cNvPr id="8" name="Объект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149138" y="3730280"/>
            <a:ext cx="2370949" cy="1331059"/>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descr="C:\Users\Гульназ\Desktop\Аврора-фото\IMG_0428 - копи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58" y="3535277"/>
            <a:ext cx="2416829" cy="15260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C:\Users\Гульназ\Desktop\Аврора-фото\IMG_04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2215" y="1672219"/>
            <a:ext cx="2938781" cy="16498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0" y="3704644"/>
            <a:ext cx="3471663" cy="1975970"/>
          </a:xfrm>
        </p:spPr>
        <p:txBody>
          <a:bodyPr/>
          <a:lstStyle/>
          <a:p>
            <a:pPr algn="l"/>
            <a:r>
              <a:rPr lang="ru-RU" sz="1500" dirty="0">
                <a:effectLst>
                  <a:glow rad="228600">
                    <a:schemeClr val="accent3">
                      <a:satMod val="175000"/>
                      <a:alpha val="40000"/>
                    </a:schemeClr>
                  </a:glow>
                </a:effectLst>
                <a:latin typeface="Times New Roman" pitchFamily="18" charset="0"/>
                <a:cs typeface="Times New Roman" pitchFamily="18" charset="0"/>
              </a:rPr>
              <a:t>  Валиев </a:t>
            </a:r>
            <a:r>
              <a:rPr lang="ru-RU" sz="1500" dirty="0" err="1">
                <a:effectLst>
                  <a:glow rad="228600">
                    <a:schemeClr val="accent3">
                      <a:satMod val="175000"/>
                      <a:alpha val="40000"/>
                    </a:schemeClr>
                  </a:glow>
                </a:effectLst>
                <a:latin typeface="Times New Roman" pitchFamily="18" charset="0"/>
                <a:cs typeface="Times New Roman" pitchFamily="18" charset="0"/>
              </a:rPr>
              <a:t>Разиль</a:t>
            </a:r>
            <a:r>
              <a:rPr lang="ru-RU" sz="1500" dirty="0">
                <a:effectLst>
                  <a:glow rad="228600">
                    <a:schemeClr val="accent3">
                      <a:satMod val="175000"/>
                      <a:alpha val="40000"/>
                    </a:schemeClr>
                  </a:glow>
                </a:effectLst>
                <a:latin typeface="Times New Roman" pitchFamily="18" charset="0"/>
                <a:cs typeface="Times New Roman" pitchFamily="18" charset="0"/>
              </a:rPr>
              <a:t> </a:t>
            </a:r>
            <a:r>
              <a:rPr lang="ru-RU" sz="1500" dirty="0" err="1">
                <a:effectLst>
                  <a:glow rad="228600">
                    <a:schemeClr val="accent3">
                      <a:satMod val="175000"/>
                      <a:alpha val="40000"/>
                    </a:schemeClr>
                  </a:glow>
                </a:effectLst>
                <a:latin typeface="Times New Roman" pitchFamily="18" charset="0"/>
                <a:cs typeface="Times New Roman" pitchFamily="18" charset="0"/>
              </a:rPr>
              <a:t>Рафаэлевич</a:t>
            </a:r>
            <a:r>
              <a:rPr lang="ru-RU" sz="1500" dirty="0">
                <a:effectLst>
                  <a:glow rad="228600">
                    <a:schemeClr val="accent3">
                      <a:satMod val="175000"/>
                      <a:alpha val="40000"/>
                    </a:schemeClr>
                  </a:glow>
                </a:effectLst>
                <a:latin typeface="Times New Roman" pitchFamily="18" charset="0"/>
                <a:cs typeface="Times New Roman" pitchFamily="18" charset="0"/>
              </a:rPr>
              <a:t> с 11 декабря 1994 года проходил службу в городе Грозный Чеченской Республики, вернулся домой в апреле 1995 года, в настоящее время живёт в д. </a:t>
            </a:r>
            <a:r>
              <a:rPr lang="ru-RU" sz="1500" dirty="0" err="1">
                <a:effectLst>
                  <a:glow rad="228600">
                    <a:schemeClr val="accent3">
                      <a:satMod val="175000"/>
                      <a:alpha val="40000"/>
                    </a:schemeClr>
                  </a:glow>
                </a:effectLst>
                <a:latin typeface="Times New Roman" pitchFamily="18" charset="0"/>
                <a:cs typeface="Times New Roman" pitchFamily="18" charset="0"/>
              </a:rPr>
              <a:t>Казкеево</a:t>
            </a:r>
            <a:r>
              <a:rPr lang="ru-RU" sz="1500" dirty="0">
                <a:effectLst>
                  <a:glow rad="228600">
                    <a:schemeClr val="accent3">
                      <a:satMod val="175000"/>
                      <a:alpha val="40000"/>
                    </a:schemeClr>
                  </a:glow>
                </a:effectLst>
                <a:latin typeface="Times New Roman" pitchFamily="18" charset="0"/>
                <a:cs typeface="Times New Roman" pitchFamily="18" charset="0"/>
              </a:rPr>
              <a:t>, женат, воспитывает троих детей. </a:t>
            </a:r>
          </a:p>
          <a:p>
            <a:pPr algn="l"/>
            <a:endParaRPr lang="ru-RU" dirty="0">
              <a:latin typeface="Times New Roman" pitchFamily="18" charset="0"/>
              <a:cs typeface="Times New Roman" pitchFamily="18" charset="0"/>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45838" y="4247737"/>
            <a:ext cx="3826701" cy="1129126"/>
          </a:xfrm>
        </p:spPr>
      </p:pic>
      <p:sp>
        <p:nvSpPr>
          <p:cNvPr id="4" name="Текст 3"/>
          <p:cNvSpPr>
            <a:spLocks noGrp="1"/>
          </p:cNvSpPr>
          <p:nvPr>
            <p:ph type="body" sz="quarter" idx="3"/>
          </p:nvPr>
        </p:nvSpPr>
        <p:spPr>
          <a:xfrm>
            <a:off x="3641032" y="656006"/>
            <a:ext cx="3528118" cy="3521759"/>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15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Файзуллин</a:t>
            </a:r>
            <a:r>
              <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15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Гамил</a:t>
            </a:r>
            <a:r>
              <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15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Мирзаканифович</a:t>
            </a:r>
            <a:r>
              <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29 марта 1982 года призван в армию, </a:t>
            </a:r>
            <a:r>
              <a:rPr lang="ru-RU" sz="150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сначало</a:t>
            </a:r>
            <a:r>
              <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был на учениях в Ашхабаде, затем отправили в Афганистан. Вернулся через два года, с наградами Грамотой воину-интернационалисту за мужество и воинскую доблесть проявленные при выполнении интернационального долга, медаль воину интернационалисту от благодарного Афганского народа, юбилейная медаль «70 лет Вооружённых сил СССР», женат, воспитывает двоих детей. </a:t>
            </a:r>
            <a:endParaRPr lang="ru-RU" sz="1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Объект 4"/>
          <p:cNvSpPr>
            <a:spLocks noGrp="1"/>
          </p:cNvSpPr>
          <p:nvPr>
            <p:ph sz="quarter" idx="4"/>
          </p:nvPr>
        </p:nvSpPr>
        <p:spPr>
          <a:xfrm>
            <a:off x="1" y="881831"/>
            <a:ext cx="3528118" cy="2596989"/>
          </a:xfrm>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i="1" dirty="0" smtClean="0">
                <a:ln w="11430"/>
                <a:solidFill>
                  <a:schemeClr val="tx1">
                    <a:lumMod val="65000"/>
                    <a:lumOff val="35000"/>
                  </a:schemeClr>
                </a:solidFill>
              </a:rPr>
              <a:t>   </a:t>
            </a:r>
            <a:r>
              <a:rPr lang="ru-RU" sz="1500" b="1" i="1" dirty="0" err="1">
                <a:ln w="11430"/>
                <a:solidFill>
                  <a:schemeClr val="tx1">
                    <a:lumMod val="65000"/>
                    <a:lumOff val="35000"/>
                  </a:schemeClr>
                </a:solidFill>
                <a:latin typeface="Times New Roman" pitchFamily="18" charset="0"/>
                <a:cs typeface="Times New Roman" pitchFamily="18" charset="0"/>
              </a:rPr>
              <a:t>Назмиев</a:t>
            </a:r>
            <a:r>
              <a:rPr lang="ru-RU" sz="1500" b="1" i="1" dirty="0">
                <a:ln w="11430"/>
                <a:solidFill>
                  <a:schemeClr val="tx1">
                    <a:lumMod val="65000"/>
                    <a:lumOff val="35000"/>
                  </a:schemeClr>
                </a:solidFill>
                <a:latin typeface="Times New Roman" pitchFamily="18" charset="0"/>
                <a:cs typeface="Times New Roman" pitchFamily="18" charset="0"/>
              </a:rPr>
              <a:t> </a:t>
            </a:r>
            <a:r>
              <a:rPr lang="ru-RU" sz="1500" b="1" i="1" dirty="0" err="1">
                <a:ln w="11430"/>
                <a:solidFill>
                  <a:schemeClr val="tx1">
                    <a:lumMod val="65000"/>
                    <a:lumOff val="35000"/>
                  </a:schemeClr>
                </a:solidFill>
                <a:latin typeface="Times New Roman" pitchFamily="18" charset="0"/>
                <a:cs typeface="Times New Roman" pitchFamily="18" charset="0"/>
              </a:rPr>
              <a:t>Филюс</a:t>
            </a:r>
            <a:r>
              <a:rPr lang="ru-RU" sz="1500" b="1" i="1" dirty="0">
                <a:ln w="11430"/>
                <a:solidFill>
                  <a:schemeClr val="tx1">
                    <a:lumMod val="65000"/>
                    <a:lumOff val="35000"/>
                  </a:schemeClr>
                </a:solidFill>
                <a:latin typeface="Times New Roman" pitchFamily="18" charset="0"/>
                <a:cs typeface="Times New Roman" pitchFamily="18" charset="0"/>
              </a:rPr>
              <a:t> </a:t>
            </a:r>
            <a:r>
              <a:rPr lang="ru-RU" sz="1500" b="1" i="1" dirty="0" err="1">
                <a:ln w="11430"/>
                <a:solidFill>
                  <a:schemeClr val="tx1">
                    <a:lumMod val="65000"/>
                    <a:lumOff val="35000"/>
                  </a:schemeClr>
                </a:solidFill>
                <a:latin typeface="Times New Roman" pitchFamily="18" charset="0"/>
                <a:cs typeface="Times New Roman" pitchFamily="18" charset="0"/>
              </a:rPr>
              <a:t>Индусович</a:t>
            </a:r>
            <a:r>
              <a:rPr lang="ru-RU" sz="1500" b="1" i="1" dirty="0">
                <a:ln w="11430"/>
                <a:solidFill>
                  <a:schemeClr val="tx1">
                    <a:lumMod val="65000"/>
                    <a:lumOff val="35000"/>
                  </a:schemeClr>
                </a:solidFill>
                <a:latin typeface="Times New Roman" pitchFamily="18" charset="0"/>
                <a:cs typeface="Times New Roman" pitchFamily="18" charset="0"/>
              </a:rPr>
              <a:t> после окончания учёбы в училище получил повестку. Два года служил в Афганистане, вернулся с наградами – Грамота воину-интернационалисту за мужество и воинскую доблесть проявленные при </a:t>
            </a:r>
            <a:r>
              <a:rPr lang="ru-RU" sz="1500" i="1" dirty="0">
                <a:ln w="11430"/>
                <a:solidFill>
                  <a:schemeClr val="tx1">
                    <a:lumMod val="65000"/>
                    <a:lumOff val="35000"/>
                  </a:schemeClr>
                </a:solidFill>
                <a:latin typeface="Times New Roman" pitchFamily="18" charset="0"/>
                <a:cs typeface="Times New Roman" pitchFamily="18" charset="0"/>
              </a:rPr>
              <a:t>выполнении</a:t>
            </a:r>
            <a:r>
              <a:rPr lang="ru-RU" sz="1500" b="1" i="1" dirty="0">
                <a:ln w="11430"/>
                <a:solidFill>
                  <a:schemeClr val="tx1">
                    <a:lumMod val="65000"/>
                    <a:lumOff val="35000"/>
                  </a:schemeClr>
                </a:solidFill>
                <a:latin typeface="Times New Roman" pitchFamily="18" charset="0"/>
                <a:cs typeface="Times New Roman" pitchFamily="18" charset="0"/>
              </a:rPr>
              <a:t> интернационального долга, медаль воину-интернационалисту, юбилейная медаль «70 лет Вооружённых сил СССР», женат, воспитывает двоих детей.</a:t>
            </a:r>
            <a:endParaRPr lang="ru-RU" b="1" i="1" dirty="0">
              <a:ln w="11430"/>
              <a:solidFill>
                <a:schemeClr val="tx1">
                  <a:lumMod val="65000"/>
                  <a:lumOff val="35000"/>
                </a:schemeClr>
              </a:solidFill>
            </a:endParaRPr>
          </a:p>
        </p:txBody>
      </p:sp>
      <p:sp>
        <p:nvSpPr>
          <p:cNvPr id="6" name="Заголовок 5"/>
          <p:cNvSpPr>
            <a:spLocks noGrp="1"/>
          </p:cNvSpPr>
          <p:nvPr>
            <p:ph type="title"/>
          </p:nvPr>
        </p:nvSpPr>
        <p:spPr>
          <a:xfrm>
            <a:off x="0" y="0"/>
            <a:ext cx="7169150" cy="656006"/>
          </a:xfrm>
        </p:spPr>
        <p:txBody>
          <a:bodyPr/>
          <a:lstStyle/>
          <a:p>
            <a:pPr algn="ctr"/>
            <a:r>
              <a:rPr lang="ru-RU" sz="2100" dirty="0">
                <a:latin typeface="Times New Roman" pitchFamily="18" charset="0"/>
                <a:cs typeface="Times New Roman" pitchFamily="18" charset="0"/>
              </a:rPr>
              <a:t>В деревнях живут скромной жизнью селянина имея за плечами опыт войны …</a:t>
            </a:r>
            <a:endParaRPr lang="ru-RU" sz="2100" dirty="0">
              <a:latin typeface="Times New Roman" pitchFamily="18" charset="0"/>
              <a:cs typeface="Times New Roman" pitchFamily="18" charset="0"/>
            </a:endParaRPr>
          </a:p>
        </p:txBody>
      </p:sp>
    </p:spTree>
    <p:extLst>
      <p:ext uri="{BB962C8B-B14F-4D97-AF65-F5344CB8AC3E}">
        <p14:creationId xmlns:p14="http://schemas.microsoft.com/office/powerpoint/2010/main" val="143001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23025" y="656005"/>
            <a:ext cx="3528118" cy="2123869"/>
          </a:xfrm>
        </p:spPr>
        <p:txBody>
          <a:bodyPr/>
          <a:lstStyle/>
          <a:p>
            <a:pPr algn="r"/>
            <a:r>
              <a:rPr lang="ru-RU" sz="1300" dirty="0">
                <a:latin typeface="Times New Roman" pitchFamily="18" charset="0"/>
                <a:cs typeface="Times New Roman" pitchFamily="18" charset="0"/>
              </a:rPr>
              <a:t>  </a:t>
            </a:r>
            <a:r>
              <a:rPr lang="ru-RU" sz="1200" dirty="0" err="1">
                <a:latin typeface="Times New Roman" pitchFamily="18" charset="0"/>
                <a:cs typeface="Times New Roman" pitchFamily="18" charset="0"/>
              </a:rPr>
              <a:t>Халирахманова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Гулжаннат</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Зайнап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Габдельнафиковна</a:t>
            </a:r>
            <a:r>
              <a:rPr lang="ru-RU" sz="1200" dirty="0">
                <a:latin typeface="Times New Roman" pitchFamily="18" charset="0"/>
                <a:cs typeface="Times New Roman" pitchFamily="18" charset="0"/>
              </a:rPr>
              <a:t> родилась в мае 1921 года д. </a:t>
            </a:r>
            <a:r>
              <a:rPr lang="ru-RU" sz="1200" dirty="0" err="1">
                <a:latin typeface="Times New Roman" pitchFamily="18" charset="0"/>
                <a:cs typeface="Times New Roman" pitchFamily="18" charset="0"/>
              </a:rPr>
              <a:t>Казкеево</a:t>
            </a:r>
            <a:r>
              <a:rPr lang="ru-RU" sz="1200" dirty="0">
                <a:latin typeface="Times New Roman" pitchFamily="18" charset="0"/>
                <a:cs typeface="Times New Roman" pitchFamily="18" charset="0"/>
              </a:rPr>
              <a:t>. </a:t>
            </a:r>
            <a:r>
              <a:rPr lang="ru-RU" sz="1200" dirty="0">
                <a:latin typeface="Times New Roman" pitchFamily="18" charset="0"/>
                <a:cs typeface="Times New Roman" pitchFamily="18" charset="0"/>
              </a:rPr>
              <a:t>С</a:t>
            </a:r>
            <a:r>
              <a:rPr lang="ru-RU" sz="1200" dirty="0">
                <a:latin typeface="Times New Roman" pitchFamily="18" charset="0"/>
                <a:cs typeface="Times New Roman" pitchFamily="18" charset="0"/>
              </a:rPr>
              <a:t> 1941 вступает в ряды Советской армии. За мужество на фронте присваивается звание старшего сержанта. Победу встречает в Румынии г. </a:t>
            </a:r>
            <a:r>
              <a:rPr lang="ru-RU" sz="1200" dirty="0" err="1">
                <a:latin typeface="Times New Roman" pitchFamily="18" charset="0"/>
                <a:cs typeface="Times New Roman" pitchFamily="18" charset="0"/>
              </a:rPr>
              <a:t>Плоеппи</a:t>
            </a:r>
            <a:r>
              <a:rPr lang="ru-RU" sz="1200" dirty="0">
                <a:latin typeface="Times New Roman" pitchFamily="18" charset="0"/>
                <a:cs typeface="Times New Roman" pitchFamily="18" charset="0"/>
              </a:rPr>
              <a:t>. По возвращении учитель русского языка в 1949 году назначается директором семилетней </a:t>
            </a:r>
            <a:r>
              <a:rPr lang="ru-RU" sz="1200" dirty="0" err="1">
                <a:latin typeface="Times New Roman" pitchFamily="18" charset="0"/>
                <a:cs typeface="Times New Roman" pitchFamily="18" charset="0"/>
              </a:rPr>
              <a:t>Казкевской</a:t>
            </a:r>
            <a:r>
              <a:rPr lang="ru-RU" sz="1200" dirty="0">
                <a:latin typeface="Times New Roman" pitchFamily="18" charset="0"/>
                <a:cs typeface="Times New Roman" pitchFamily="18" charset="0"/>
              </a:rPr>
              <a:t> школы, а так же секретарём партийной организации колхоза.</a:t>
            </a:r>
            <a:endParaRPr lang="ru-RU" sz="1200" dirty="0">
              <a:latin typeface="Times New Roman" pitchFamily="18" charset="0"/>
              <a:cs typeface="Times New Roman"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87875" y="938287"/>
            <a:ext cx="1385326" cy="1768155"/>
          </a:xfrm>
          <a:prstGeom prst="rect">
            <a:avLst/>
          </a:prstGeom>
          <a:ln w="228600" cap="sq" cmpd="thickThin">
            <a:solidFill>
              <a:srgbClr val="000000"/>
            </a:solidFill>
            <a:prstDash val="solid"/>
            <a:miter lim="800000"/>
          </a:ln>
          <a:effectLst>
            <a:innerShdw blurRad="76200">
              <a:srgbClr val="000000"/>
            </a:innerShdw>
          </a:effectLst>
        </p:spPr>
      </p:pic>
      <p:sp>
        <p:nvSpPr>
          <p:cNvPr id="4" name="Текст 3"/>
          <p:cNvSpPr>
            <a:spLocks noGrp="1"/>
          </p:cNvSpPr>
          <p:nvPr>
            <p:ph type="body" sz="quarter" idx="3"/>
          </p:nvPr>
        </p:nvSpPr>
        <p:spPr>
          <a:xfrm>
            <a:off x="3810400" y="2617617"/>
            <a:ext cx="3218008" cy="2575519"/>
          </a:xfrm>
        </p:spPr>
        <p:txBody>
          <a:bodyPr/>
          <a:lstStyle/>
          <a:p>
            <a:pPr algn="l"/>
            <a:r>
              <a:rPr lang="ru-RU" sz="1200" dirty="0">
                <a:latin typeface="Times New Roman" pitchFamily="18" charset="0"/>
                <a:cs typeface="Times New Roman" pitchFamily="18" charset="0"/>
              </a:rPr>
              <a:t>  Хисматуллин </a:t>
            </a:r>
            <a:r>
              <a:rPr lang="ru-RU" sz="1200" dirty="0" err="1">
                <a:latin typeface="Times New Roman" pitchFamily="18" charset="0"/>
                <a:cs typeface="Times New Roman" pitchFamily="18" charset="0"/>
              </a:rPr>
              <a:t>Гайса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Хисматуллович</a:t>
            </a:r>
            <a:r>
              <a:rPr lang="ru-RU" sz="1200" dirty="0">
                <a:latin typeface="Times New Roman" pitchFamily="18" charset="0"/>
                <a:cs typeface="Times New Roman" pitchFamily="18" charset="0"/>
              </a:rPr>
              <a:t> родился в 10.11.1925 д. </a:t>
            </a:r>
            <a:r>
              <a:rPr lang="ru-RU" sz="1200" dirty="0" err="1">
                <a:latin typeface="Times New Roman" pitchFamily="18" charset="0"/>
                <a:cs typeface="Times New Roman" pitchFamily="18" charset="0"/>
              </a:rPr>
              <a:t>Тыннамасово</a:t>
            </a:r>
            <a:r>
              <a:rPr lang="ru-RU" sz="1200" dirty="0">
                <a:latin typeface="Times New Roman" pitchFamily="18" charset="0"/>
                <a:cs typeface="Times New Roman" pitchFamily="18" charset="0"/>
              </a:rPr>
              <a:t>. В 1943 в 17 лет уходит на войну. Фронтовой путь проходит от </a:t>
            </a:r>
            <a:r>
              <a:rPr lang="ru-RU" sz="1200" dirty="0" err="1">
                <a:latin typeface="Times New Roman" pitchFamily="18" charset="0"/>
                <a:cs typeface="Times New Roman" pitchFamily="18" charset="0"/>
              </a:rPr>
              <a:t>Беларуссии</a:t>
            </a:r>
            <a:r>
              <a:rPr lang="ru-RU" sz="1200" dirty="0">
                <a:latin typeface="Times New Roman" pitchFamily="18" charset="0"/>
                <a:cs typeface="Times New Roman" pitchFamily="18" charset="0"/>
              </a:rPr>
              <a:t> до Берлина, где и встретил победу.</a:t>
            </a:r>
          </a:p>
          <a:p>
            <a:pPr algn="l"/>
            <a:r>
              <a:rPr lang="ru-RU" sz="1200" dirty="0">
                <a:latin typeface="Times New Roman" pitchFamily="18" charset="0"/>
                <a:cs typeface="Times New Roman" pitchFamily="18" charset="0"/>
              </a:rPr>
              <a:t> </a:t>
            </a:r>
            <a:r>
              <a:rPr lang="ru-RU" sz="1200" dirty="0">
                <a:latin typeface="Times New Roman" pitchFamily="18" charset="0"/>
                <a:cs typeface="Times New Roman" pitchFamily="18" charset="0"/>
              </a:rPr>
              <a:t> Имамов </a:t>
            </a:r>
            <a:r>
              <a:rPr lang="ru-RU" sz="1200" dirty="0" err="1">
                <a:latin typeface="Times New Roman" pitchFamily="18" charset="0"/>
                <a:cs typeface="Times New Roman" pitchFamily="18" charset="0"/>
              </a:rPr>
              <a:t>Хатип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Имамутдинович</a:t>
            </a:r>
            <a:r>
              <a:rPr lang="ru-RU" sz="1200" dirty="0">
                <a:latin typeface="Times New Roman" pitchFamily="18" charset="0"/>
                <a:cs typeface="Times New Roman" pitchFamily="18" charset="0"/>
              </a:rPr>
              <a:t> родился 08.03.1921 в д. </a:t>
            </a:r>
            <a:r>
              <a:rPr lang="ru-RU" sz="1200" dirty="0" err="1">
                <a:latin typeface="Times New Roman" pitchFamily="18" charset="0"/>
                <a:cs typeface="Times New Roman" pitchFamily="18" charset="0"/>
              </a:rPr>
              <a:t>Тыннамасово</a:t>
            </a:r>
            <a:r>
              <a:rPr lang="ru-RU" sz="1200" dirty="0">
                <a:latin typeface="Times New Roman" pitchFamily="18" charset="0"/>
                <a:cs typeface="Times New Roman" pitchFamily="18" charset="0"/>
              </a:rPr>
              <a:t>. В 1942 году в 18 лет уходит на войну. В 1942-44 гг. воюет на Ленинградском, 1944-45гг. На Украинском фронтах. Победу встречает в Германии г. </a:t>
            </a:r>
            <a:r>
              <a:rPr lang="ru-RU" sz="1200" dirty="0" err="1">
                <a:latin typeface="Times New Roman" pitchFamily="18" charset="0"/>
                <a:cs typeface="Times New Roman" pitchFamily="18" charset="0"/>
              </a:rPr>
              <a:t>Глатос</a:t>
            </a:r>
            <a:r>
              <a:rPr lang="ru-RU" sz="1200"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6" name="Заголовок 5"/>
          <p:cNvSpPr>
            <a:spLocks noGrp="1"/>
          </p:cNvSpPr>
          <p:nvPr>
            <p:ph type="title"/>
          </p:nvPr>
        </p:nvSpPr>
        <p:spPr>
          <a:xfrm>
            <a:off x="423024" y="147899"/>
            <a:ext cx="6436015" cy="508106"/>
          </a:xfrm>
        </p:spPr>
        <p:txBody>
          <a:bodyPr/>
          <a:lstStyle/>
          <a:p>
            <a:pPr algn="ctr"/>
            <a:r>
              <a:rPr lang="ru-RU" sz="2100" dirty="0">
                <a:latin typeface="Times New Roman" pitchFamily="18" charset="0"/>
                <a:cs typeface="Times New Roman" pitchFamily="18" charset="0"/>
              </a:rPr>
              <a:t>«Они вернулись с победой»</a:t>
            </a:r>
            <a:endParaRPr lang="ru-RU" sz="21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49" y="3388387"/>
            <a:ext cx="1586921" cy="17972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 name="Объект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2342537" y="3027169"/>
            <a:ext cx="1242653" cy="13549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0297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1438</TotalTime>
  <Words>850</Words>
  <Application>Microsoft Office PowerPoint</Application>
  <PresentationFormat>B5 (ISO) (176x250 мм)</PresentationFormat>
  <Paragraphs>45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МБОУ «Кадетская школа-интернат имени героя Советского Союза Хасана Заманова» Актанышского муниципального района</vt:lpstr>
      <vt:lpstr>Команда из 26 учащихся  11 -15 лет приняла участие в антинаркотическом пробеге протяжённостью 18 км. Состав команды: 1. Зиннатуллина Айзиля 2. Галиев Рафиль 3. Шакуров Рамиль 4. Шарафутдинова Алсу 5. Валиева Эльвира 6. Сагдиева Алия 7. Шагиева Эльза 8. Валиев Рустам 9. Кибардин Сергей 10. Кутлыева Сагида 11. Талипова Лейсене 12. Устемиров Фархад 13. Бадиков Радик 14. Шангараев Руслан 15. Шагиев Алмаз 16. Губаев Айбулат 17. Миннеярова Гульгена 18. Ахметов Булат 19. Ахметшина Лилиана 20. Гибадуллина Розалия 21. Хакимов Ильмир 22. Хайретдинов Артур 23. Хасанова Суюмбика 24. Хуснетдинов Ильнар 25. Гарфетдинов Ринат 26. Нургалиев Айрат</vt:lpstr>
      <vt:lpstr>Республиканский антинаркотический легкоатлетический пробег «Знамя «Авроры» над Татарстаном»</vt:lpstr>
      <vt:lpstr>«Забудь пароль, сотри свой ник, нажми Esc – и на турник!»</vt:lpstr>
      <vt:lpstr>Схема проекта</vt:lpstr>
      <vt:lpstr>Презентация PowerPoint</vt:lpstr>
      <vt:lpstr>Презентация PowerPoint</vt:lpstr>
      <vt:lpstr>В деревнях живут скромной жизнью селянина имея за плечами опыт войны …</vt:lpstr>
      <vt:lpstr>«Они вернулись с победой»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Гульназ</dc:creator>
  <cp:lastModifiedBy>ГУЛЬНАЗ</cp:lastModifiedBy>
  <cp:revision>74</cp:revision>
  <dcterms:created xsi:type="dcterms:W3CDTF">2012-05-25T08:26:17Z</dcterms:created>
  <dcterms:modified xsi:type="dcterms:W3CDTF">2013-04-05T15:26:29Z</dcterms:modified>
</cp:coreProperties>
</file>