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62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2EB53-EE72-44E9-87C4-8EBF2B48EA02}" type="datetimeFigureOut">
              <a:rPr lang="ru-RU" smtClean="0"/>
              <a:t>16.03.2012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8B366-B9C9-4552-82B1-4E1EB575C1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2EB53-EE72-44E9-87C4-8EBF2B48EA02}" type="datetimeFigureOut">
              <a:rPr lang="ru-RU" smtClean="0"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8B366-B9C9-4552-82B1-4E1EB575C1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2EB53-EE72-44E9-87C4-8EBF2B48EA02}" type="datetimeFigureOut">
              <a:rPr lang="ru-RU" smtClean="0"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8B366-B9C9-4552-82B1-4E1EB575C1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2EB53-EE72-44E9-87C4-8EBF2B48EA02}" type="datetimeFigureOut">
              <a:rPr lang="ru-RU" smtClean="0"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8B366-B9C9-4552-82B1-4E1EB575C1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2EB53-EE72-44E9-87C4-8EBF2B48EA02}" type="datetimeFigureOut">
              <a:rPr lang="ru-RU" smtClean="0"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8B366-B9C9-4552-82B1-4E1EB575C1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2EB53-EE72-44E9-87C4-8EBF2B48EA02}" type="datetimeFigureOut">
              <a:rPr lang="ru-RU" smtClean="0"/>
              <a:t>16.03.2012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8B366-B9C9-4552-82B1-4E1EB575C1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2EB53-EE72-44E9-87C4-8EBF2B48EA02}" type="datetimeFigureOut">
              <a:rPr lang="ru-RU" smtClean="0"/>
              <a:t>16.03.2012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8B366-B9C9-4552-82B1-4E1EB575C1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2EB53-EE72-44E9-87C4-8EBF2B48EA02}" type="datetimeFigureOut">
              <a:rPr lang="ru-RU" smtClean="0"/>
              <a:t>16.03.2012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8B366-B9C9-4552-82B1-4E1EB575C1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2EB53-EE72-44E9-87C4-8EBF2B48EA02}" type="datetimeFigureOut">
              <a:rPr lang="ru-RU" smtClean="0"/>
              <a:t>16.03.2012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8B366-B9C9-4552-82B1-4E1EB575C1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2EB53-EE72-44E9-87C4-8EBF2B48EA02}" type="datetimeFigureOut">
              <a:rPr lang="ru-RU" smtClean="0"/>
              <a:t>16.03.2012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8B366-B9C9-4552-82B1-4E1EB575C1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C2EB53-EE72-44E9-87C4-8EBF2B48EA02}" type="datetimeFigureOut">
              <a:rPr lang="ru-RU" smtClean="0"/>
              <a:t>16.03.2012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8B366-B9C9-4552-82B1-4E1EB575C18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5C2EB53-EE72-44E9-87C4-8EBF2B48EA02}" type="datetimeFigureOut">
              <a:rPr lang="ru-RU" smtClean="0"/>
              <a:t>16.03.2012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A48B366-B9C9-4552-82B1-4E1EB575C18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Подготовка учащихся </a:t>
            </a:r>
            <a:br>
              <a:rPr lang="ru-RU" dirty="0" smtClean="0"/>
            </a:br>
            <a:r>
              <a:rPr lang="ru-RU" dirty="0" smtClean="0"/>
              <a:t>11 </a:t>
            </a:r>
            <a:r>
              <a:rPr lang="ru-RU" dirty="0" err="1" smtClean="0"/>
              <a:t>кл</a:t>
            </a:r>
            <a:r>
              <a:rPr lang="ru-RU" dirty="0" smtClean="0"/>
              <a:t>. к ЕГЭ по математике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19 марта 2012 года.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2449513"/>
            <a:ext cx="8183562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Всем спасибо!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142875"/>
            <a:ext cx="8183562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Цели и задачи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285875"/>
            <a:ext cx="8183562" cy="4545013"/>
          </a:xfrm>
        </p:spPr>
        <p:txBody>
          <a:bodyPr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Подготовить всех учащихся к успешной сдаче ЕГЭ с хорошим качеством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Для этого необходимо: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Учителю  обладать необходимыми компетенциями (самому уметь решать все задачи ЕГЭ)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Совершенствовать структуру и содержание учебного материала в ходе подготовки к ЕГЭ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Систематизировать  повторение программного материала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Отработать тестовые технологии в ходе работы с контрольно-измерительными материалами через личностно-ориентированный подход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0375" y="-50800"/>
            <a:ext cx="8183563" cy="10509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Схема подготовки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7563" y="2643188"/>
            <a:ext cx="2357437" cy="13573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Направления деятельности учителя математики по подготовке учащихся к ЕГЭ</a:t>
            </a:r>
          </a:p>
        </p:txBody>
      </p:sp>
      <p:sp>
        <p:nvSpPr>
          <p:cNvPr id="6" name="Овал 5"/>
          <p:cNvSpPr/>
          <p:nvPr/>
        </p:nvSpPr>
        <p:spPr>
          <a:xfrm>
            <a:off x="500063" y="2705100"/>
            <a:ext cx="2573337" cy="122396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Методическая подготовка учителя к ЕГЭ</a:t>
            </a:r>
          </a:p>
        </p:txBody>
      </p:sp>
      <p:sp>
        <p:nvSpPr>
          <p:cNvPr id="7" name="Овал 6"/>
          <p:cNvSpPr/>
          <p:nvPr/>
        </p:nvSpPr>
        <p:spPr>
          <a:xfrm>
            <a:off x="5000625" y="1214438"/>
            <a:ext cx="2573338" cy="122396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Организация вводного, текущего и итогового повторения </a:t>
            </a:r>
          </a:p>
        </p:txBody>
      </p:sp>
      <p:sp>
        <p:nvSpPr>
          <p:cNvPr id="8" name="Овал 7"/>
          <p:cNvSpPr/>
          <p:nvPr/>
        </p:nvSpPr>
        <p:spPr>
          <a:xfrm>
            <a:off x="1428750" y="1143000"/>
            <a:ext cx="2573338" cy="122396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Психологическая подготовка учащихся</a:t>
            </a:r>
          </a:p>
        </p:txBody>
      </p:sp>
      <p:sp>
        <p:nvSpPr>
          <p:cNvPr id="9" name="Овал 8"/>
          <p:cNvSpPr/>
          <p:nvPr/>
        </p:nvSpPr>
        <p:spPr>
          <a:xfrm>
            <a:off x="1428750" y="4491038"/>
            <a:ext cx="2573338" cy="122396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Диагностика и анализ качества ЗУН учащихся по материалам ЕГЭ</a:t>
            </a:r>
          </a:p>
        </p:txBody>
      </p:sp>
      <p:sp>
        <p:nvSpPr>
          <p:cNvPr id="11" name="Овал 10"/>
          <p:cNvSpPr/>
          <p:nvPr/>
        </p:nvSpPr>
        <p:spPr>
          <a:xfrm>
            <a:off x="6143625" y="2643188"/>
            <a:ext cx="2573338" cy="122396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Создание банка тестовых заданий</a:t>
            </a:r>
          </a:p>
        </p:txBody>
      </p:sp>
      <p:cxnSp>
        <p:nvCxnSpPr>
          <p:cNvPr id="16" name="Прямая со стрелкой 15"/>
          <p:cNvCxnSpPr>
            <a:endCxn id="9" idx="0"/>
          </p:cNvCxnSpPr>
          <p:nvPr/>
        </p:nvCxnSpPr>
        <p:spPr>
          <a:xfrm rot="10800000" flipV="1">
            <a:off x="2716213" y="4000500"/>
            <a:ext cx="1355725" cy="4905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4643438" y="2500313"/>
            <a:ext cx="1500187" cy="1428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6" idx="6"/>
          </p:cNvCxnSpPr>
          <p:nvPr/>
        </p:nvCxnSpPr>
        <p:spPr>
          <a:xfrm rot="10800000" flipV="1">
            <a:off x="3073400" y="3286125"/>
            <a:ext cx="284163" cy="301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0800000">
            <a:off x="2928938" y="2357438"/>
            <a:ext cx="1071562" cy="2857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715000" y="3357563"/>
            <a:ext cx="428625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5286375" y="4357688"/>
            <a:ext cx="2573338" cy="122396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Организация самостоятельной работы учащихся</a:t>
            </a:r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4786313" y="4000500"/>
            <a:ext cx="1643062" cy="3571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377825"/>
            <a:ext cx="8183562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Методическая подготовка учителя к ЕГЭ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503238" y="1428750"/>
            <a:ext cx="8183562" cy="4429125"/>
          </a:xfrm>
        </p:spPr>
        <p:txBody>
          <a:bodyPr/>
          <a:lstStyle/>
          <a:p>
            <a:pPr eaLnBrk="1" hangingPunct="1"/>
            <a:r>
              <a:rPr lang="ru-RU" smtClean="0"/>
              <a:t>Знакомиться с нормативными документами по проведению ЕГЭ через районное МО и администрацию школы</a:t>
            </a:r>
          </a:p>
          <a:p>
            <a:pPr eaLnBrk="1" hangingPunct="1"/>
            <a:r>
              <a:rPr lang="ru-RU" smtClean="0"/>
              <a:t>Повышать свой уровень профессиональной грамотности (развивать свои способности при решении заданий части С)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71438"/>
            <a:ext cx="8183562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Психологическая подготовка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503238" y="1285875"/>
            <a:ext cx="8183562" cy="4357688"/>
          </a:xfrm>
        </p:spPr>
        <p:txBody>
          <a:bodyPr/>
          <a:lstStyle/>
          <a:p>
            <a:pPr eaLnBrk="1" hangingPunct="1"/>
            <a:r>
              <a:rPr lang="ru-RU" smtClean="0"/>
              <a:t>Обучение приему «Движение вверх-вниз»</a:t>
            </a:r>
          </a:p>
          <a:p>
            <a:pPr eaLnBrk="1" hangingPunct="1"/>
            <a:r>
              <a:rPr lang="ru-RU" smtClean="0"/>
              <a:t>Обучение жесткому самоконтролю времени</a:t>
            </a:r>
          </a:p>
          <a:p>
            <a:pPr eaLnBrk="1" hangingPunct="1"/>
            <a:r>
              <a:rPr lang="ru-RU" smtClean="0"/>
              <a:t>Обучение оценке трудности заданий и разумному выбору этих заданий</a:t>
            </a:r>
          </a:p>
          <a:p>
            <a:pPr eaLnBrk="1" hangingPunct="1"/>
            <a:r>
              <a:rPr lang="ru-RU" smtClean="0"/>
              <a:t>Обучение прикидке границ результатов и минимальной подстановке как способам проверки результатов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377825"/>
            <a:ext cx="8183562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Организация повторения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3238" y="1428750"/>
            <a:ext cx="8183562" cy="4429125"/>
          </a:xfrm>
        </p:spPr>
        <p:txBody>
          <a:bodyPr>
            <a:normAutofit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Вводное повторение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Текущее повторение (по горизонтали)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Итоговое повторение (по вертикали)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ru-RU" dirty="0" smtClean="0"/>
              <a:t>«Числа и вычисления»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ru-RU" dirty="0" smtClean="0"/>
              <a:t>«Функции»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ru-RU" dirty="0" smtClean="0"/>
              <a:t>« Выражения и преобразования»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ru-RU" dirty="0" smtClean="0"/>
              <a:t>«Уравнения и неравенства»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ru-RU" dirty="0" smtClean="0"/>
              <a:t>«Геометрические фигуры и их свойства»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Повторение, ориентированное на индивидуальный уровень подготовки учащегося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377825"/>
            <a:ext cx="8183562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Создание банка тестовых заданий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503238" y="1428750"/>
            <a:ext cx="8183562" cy="4429125"/>
          </a:xfrm>
        </p:spPr>
        <p:txBody>
          <a:bodyPr/>
          <a:lstStyle/>
          <a:p>
            <a:pPr eaLnBrk="1" hangingPunct="1"/>
            <a:r>
              <a:rPr lang="ru-RU" smtClean="0"/>
              <a:t>Создание тестов по основным темам курса</a:t>
            </a:r>
          </a:p>
          <a:p>
            <a:pPr eaLnBrk="1" hangingPunct="1"/>
            <a:r>
              <a:rPr lang="ru-RU" smtClean="0"/>
              <a:t>Тренировочные тесты</a:t>
            </a:r>
          </a:p>
          <a:p>
            <a:pPr eaLnBrk="1" hangingPunct="1"/>
            <a:r>
              <a:rPr lang="ru-RU" smtClean="0"/>
              <a:t>Итоговые тесты</a:t>
            </a:r>
          </a:p>
          <a:p>
            <a:pPr eaLnBrk="1" hangingPunct="1"/>
            <a:r>
              <a:rPr lang="ru-RU" smtClean="0"/>
              <a:t>Тесты прошлых лет</a:t>
            </a:r>
          </a:p>
          <a:p>
            <a:pPr eaLnBrk="1" hangingPunct="1"/>
            <a:r>
              <a:rPr lang="ru-RU" smtClean="0"/>
              <a:t>Тесты пробных экзаменов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377825"/>
            <a:ext cx="8183562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Организация самостоятельной работы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503238" y="1428750"/>
            <a:ext cx="8183562" cy="4429125"/>
          </a:xfrm>
        </p:spPr>
        <p:txBody>
          <a:bodyPr/>
          <a:lstStyle/>
          <a:p>
            <a:pPr eaLnBrk="1" hangingPunct="1"/>
            <a:r>
              <a:rPr lang="ru-RU" smtClean="0"/>
              <a:t>Работа учащихся по сборникам подготовки к ЕГЭ</a:t>
            </a:r>
          </a:p>
          <a:p>
            <a:pPr eaLnBrk="1" hangingPunct="1"/>
            <a:r>
              <a:rPr lang="ru-RU" smtClean="0"/>
              <a:t>Организация самостоятельной работы по материалам в интернете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377825"/>
            <a:ext cx="8183562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Анализ качества ЗУН учащихся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503238" y="1428750"/>
            <a:ext cx="8183562" cy="4429125"/>
          </a:xfrm>
        </p:spPr>
        <p:txBody>
          <a:bodyPr/>
          <a:lstStyle/>
          <a:p>
            <a:pPr eaLnBrk="1" hangingPunct="1"/>
            <a:r>
              <a:rPr lang="ru-RU" smtClean="0"/>
              <a:t>Входное диагностирование учащихся 11 кл. за курс 10 кл.</a:t>
            </a:r>
          </a:p>
          <a:p>
            <a:pPr eaLnBrk="1" hangingPunct="1"/>
            <a:r>
              <a:rPr lang="ru-RU" smtClean="0"/>
              <a:t>Тематическое тестирование по основным разделам курса</a:t>
            </a:r>
          </a:p>
          <a:p>
            <a:pPr eaLnBrk="1" hangingPunct="1"/>
            <a:r>
              <a:rPr lang="ru-RU" smtClean="0"/>
              <a:t>Контрольные зачеты по алгебре и началам анализа в конце 11 кл.</a:t>
            </a:r>
          </a:p>
          <a:p>
            <a:pPr eaLnBrk="1" hangingPunct="1"/>
            <a:r>
              <a:rPr lang="ru-RU" smtClean="0"/>
              <a:t>Пробные ЕГЭ по линии администрации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</TotalTime>
  <Words>298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Подготовка учащихся  11 кл. к ЕГЭ по математике</vt:lpstr>
      <vt:lpstr>Цели и задачи</vt:lpstr>
      <vt:lpstr>Схема подготовки</vt:lpstr>
      <vt:lpstr>Методическая подготовка учителя к ЕГЭ</vt:lpstr>
      <vt:lpstr>Психологическая подготовка</vt:lpstr>
      <vt:lpstr>Организация повторения</vt:lpstr>
      <vt:lpstr>Создание банка тестовых заданий</vt:lpstr>
      <vt:lpstr>Организация самостоятельной работы</vt:lpstr>
      <vt:lpstr>Анализ качества ЗУН учащихся</vt:lpstr>
      <vt:lpstr>Всем спасибо!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учащихся  11 кл. к ЕГЭ по математике</dc:title>
  <dc:creator>Admin</dc:creator>
  <cp:lastModifiedBy>Admin</cp:lastModifiedBy>
  <cp:revision>1</cp:revision>
  <dcterms:created xsi:type="dcterms:W3CDTF">2012-03-16T19:15:46Z</dcterms:created>
  <dcterms:modified xsi:type="dcterms:W3CDTF">2012-03-16T19:20:23Z</dcterms:modified>
</cp:coreProperties>
</file>