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68" r:id="rId16"/>
    <p:sldId id="26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725CB-8FB4-4DB0-A8C4-22E7B81CD78C}" type="datetimeFigureOut">
              <a:rPr lang="ru-RU" smtClean="0"/>
              <a:t>27.01.2012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5430-EF57-483E-8A3D-58F8CB7B7D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0358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725CB-8FB4-4DB0-A8C4-22E7B81CD78C}" type="datetimeFigureOut">
              <a:rPr lang="ru-RU" smtClean="0"/>
              <a:t>27.01.2012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5430-EF57-483E-8A3D-58F8CB7B7D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882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725CB-8FB4-4DB0-A8C4-22E7B81CD78C}" type="datetimeFigureOut">
              <a:rPr lang="ru-RU" smtClean="0"/>
              <a:t>27.01.2012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5430-EF57-483E-8A3D-58F8CB7B7D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156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725CB-8FB4-4DB0-A8C4-22E7B81CD78C}" type="datetimeFigureOut">
              <a:rPr lang="ru-RU" smtClean="0"/>
              <a:t>27.01.2012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5430-EF57-483E-8A3D-58F8CB7B7D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933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725CB-8FB4-4DB0-A8C4-22E7B81CD78C}" type="datetimeFigureOut">
              <a:rPr lang="ru-RU" smtClean="0"/>
              <a:t>27.01.2012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5430-EF57-483E-8A3D-58F8CB7B7D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098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725CB-8FB4-4DB0-A8C4-22E7B81CD78C}" type="datetimeFigureOut">
              <a:rPr lang="ru-RU" smtClean="0"/>
              <a:t>27.01.2012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5430-EF57-483E-8A3D-58F8CB7B7D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0338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725CB-8FB4-4DB0-A8C4-22E7B81CD78C}" type="datetimeFigureOut">
              <a:rPr lang="ru-RU" smtClean="0"/>
              <a:t>27.01.2012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5430-EF57-483E-8A3D-58F8CB7B7D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585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725CB-8FB4-4DB0-A8C4-22E7B81CD78C}" type="datetimeFigureOut">
              <a:rPr lang="ru-RU" smtClean="0"/>
              <a:t>27.01.2012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5430-EF57-483E-8A3D-58F8CB7B7D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603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725CB-8FB4-4DB0-A8C4-22E7B81CD78C}" type="datetimeFigureOut">
              <a:rPr lang="ru-RU" smtClean="0"/>
              <a:t>27.01.2012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5430-EF57-483E-8A3D-58F8CB7B7D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563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725CB-8FB4-4DB0-A8C4-22E7B81CD78C}" type="datetimeFigureOut">
              <a:rPr lang="ru-RU" smtClean="0"/>
              <a:t>27.01.2012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5430-EF57-483E-8A3D-58F8CB7B7D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456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725CB-8FB4-4DB0-A8C4-22E7B81CD78C}" type="datetimeFigureOut">
              <a:rPr lang="ru-RU" smtClean="0"/>
              <a:t>27.01.2012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5430-EF57-483E-8A3D-58F8CB7B7D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012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725CB-8FB4-4DB0-A8C4-22E7B81CD78C}" type="datetimeFigureOut">
              <a:rPr lang="ru-RU" smtClean="0"/>
              <a:t>27.01.2012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15430-EF57-483E-8A3D-58F8CB7B7D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5045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murzilka.org/data/files/Image/Image0071.JP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chemu4ka.ru/Prezent/parohody-m.jpg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Relationship Id="rId9" Type="http://schemas.openxmlformats.org/officeDocument/2006/relationships/image" Target="../media/image22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g.sunhome.ru/UsersGallery/012008/9224014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yandex.ru/yandsearch?ed=1&amp;rpt=simage&amp;text=%D0%94%D0%B8%D0%BC%D0%B0%20%D0%91%D0%B8%D0%BB%D0%B0%D0%BD&amp;img_url=news.rin.ru/photos/99830.jpg&amp;spsite=fake-006-5116475.ru&amp;p=13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img1.liveinternet.ru/images/foto/b/3/97/2046097/f_11666304.jp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photolegion.ucoz.ru/_ph/71/2/569454409.jp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pics.photographer.ru/nonstop/pics/pictures/87/87703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v.foto.radikal.ru/0705/f9/8b0fde070256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071569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Тема урока: «Приложение</a:t>
            </a:r>
            <a:r>
              <a:rPr lang="ru-RU" dirty="0">
                <a:solidFill>
                  <a:srgbClr val="FF0000"/>
                </a:solidFill>
              </a:rPr>
              <a:t>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700808"/>
            <a:ext cx="7920880" cy="4800026"/>
          </a:xfrm>
        </p:spPr>
        <p:txBody>
          <a:bodyPr>
            <a:normAutofit/>
          </a:bodyPr>
          <a:lstStyle/>
          <a:p>
            <a:pPr lvl="0" algn="l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Урок  по учебнику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Сабаткоева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Р.Б. в 8 классе для классов родным (нерусским) языком. По программе «Русский язык 5-11 классы национальных школ РФ»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Г.Н.Никольской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, Н. М. Хасанова. </a:t>
            </a:r>
          </a:p>
          <a:p>
            <a:pPr lvl="0" algn="l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Урок разработан и проведен для учителей района учителем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Ондар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Яна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Маадыр-ооловна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238750" y="2204864"/>
            <a:ext cx="3448050" cy="392129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7)Географическое название: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Река  </a:t>
            </a:r>
            <a:r>
              <a:rPr lang="ru-RU" b="1" i="1" u="wavy" dirty="0">
                <a:solidFill>
                  <a:srgbClr val="FF0000"/>
                </a:solidFill>
              </a:rPr>
              <a:t>Москва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</p:txBody>
      </p:sp>
      <p:pic>
        <p:nvPicPr>
          <p:cNvPr id="4" name="Рисунок 3" descr="http://images.izvestia.ru/165468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42852"/>
            <a:ext cx="5095906" cy="642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/>
          <a:lstStyle/>
          <a:p>
            <a:r>
              <a:rPr lang="ru-RU" dirty="0" smtClean="0"/>
              <a:t>8) Названия </a:t>
            </a:r>
            <a:r>
              <a:rPr lang="ru-RU" dirty="0"/>
              <a:t>книг , газет, журналов.</a:t>
            </a:r>
          </a:p>
          <a:p>
            <a:pPr marL="0" indent="0">
              <a:buNone/>
            </a:pPr>
            <a:r>
              <a:rPr lang="ru-RU" dirty="0" smtClean="0"/>
              <a:t>                 Журнал  </a:t>
            </a:r>
            <a:r>
              <a:rPr lang="ru-RU" dirty="0">
                <a:solidFill>
                  <a:srgbClr val="FF0000"/>
                </a:solidFill>
              </a:rPr>
              <a:t>«</a:t>
            </a:r>
            <a:r>
              <a:rPr lang="ru-RU" b="1" i="1" u="wavy" dirty="0" err="1">
                <a:solidFill>
                  <a:srgbClr val="FF0000"/>
                </a:solidFill>
              </a:rPr>
              <a:t>Мурзилка</a:t>
            </a:r>
            <a:r>
              <a:rPr lang="ru-RU" b="1" i="1" u="wavy" dirty="0">
                <a:solidFill>
                  <a:srgbClr val="FF0000"/>
                </a:solidFill>
              </a:rPr>
              <a:t>»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i-main-pic" descr="Картинка 8 из 5731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174" y="2285992"/>
            <a:ext cx="3357586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9) Названия  </a:t>
            </a:r>
            <a:r>
              <a:rPr lang="ru-RU" dirty="0"/>
              <a:t>машин, пароходов, заводов. (собственное имя)</a:t>
            </a:r>
          </a:p>
          <a:p>
            <a:pPr>
              <a:buNone/>
            </a:pPr>
            <a:r>
              <a:rPr lang="ru-RU" dirty="0" smtClean="0"/>
              <a:t>                Пароход  </a:t>
            </a:r>
            <a:r>
              <a:rPr lang="ru-RU" b="1" i="1" u="wavy" dirty="0" smtClean="0">
                <a:solidFill>
                  <a:srgbClr val="FF0000"/>
                </a:solidFill>
              </a:rPr>
              <a:t>«Отважный»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</p:txBody>
      </p:sp>
      <p:pic>
        <p:nvPicPr>
          <p:cNvPr id="4" name="i-main-pic" descr="Картинка 1 из 58406">
            <a:hlinkClick r:id="rId3" tgtFrame="_blank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720" y="2564904"/>
            <a:ext cx="5357850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72452" cy="654032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Знаки препинания при приложениях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42983"/>
          <a:ext cx="8401080" cy="53578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0540"/>
                <a:gridCol w="4200540"/>
              </a:tblGrid>
              <a:tr h="890719">
                <a:tc>
                  <a:txBody>
                    <a:bodyPr/>
                    <a:lstStyle/>
                    <a:p>
                      <a:r>
                        <a:rPr lang="ru-RU" dirty="0" smtClean="0"/>
                        <a:t>Дефис ставится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Дефис не ставится</a:t>
                      </a:r>
                      <a:endParaRPr lang="ru-RU" dirty="0"/>
                    </a:p>
                  </a:txBody>
                  <a:tcPr/>
                </a:tc>
              </a:tr>
              <a:tr h="1083762">
                <a:tc>
                  <a:txBody>
                    <a:bodyPr/>
                    <a:lstStyle/>
                    <a:p>
                      <a:pPr lvl="0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1) Названия научных терминов.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Бабочка-</a:t>
                      </a:r>
                      <a:r>
                        <a:rPr lang="ru-RU" sz="1800" b="1" i="1" u="wavy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капустница,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Рак-</a:t>
                      </a:r>
                      <a:r>
                        <a:rPr lang="ru-RU" sz="1800" b="1" i="1" u="wavy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отшельник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1) одно - родовое, другое – видовое.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Дерево береза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Цветок ромашка</a:t>
                      </a:r>
                      <a:endParaRPr lang="ru-RU" dirty="0"/>
                    </a:p>
                  </a:txBody>
                  <a:tcPr/>
                </a:tc>
              </a:tr>
              <a:tr h="1408890">
                <a:tc>
                  <a:txBody>
                    <a:bodyPr/>
                    <a:lstStyle/>
                    <a:p>
                      <a:pPr lvl="0"/>
                      <a:r>
                        <a:rPr lang="ru-RU" dirty="0" smtClean="0"/>
                        <a:t>2)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Названия специальностей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Врач -</a:t>
                      </a:r>
                      <a:r>
                        <a:rPr lang="ru-RU" sz="1800" b="1" i="1" u="wavy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терапев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Учитель-</a:t>
                      </a:r>
                      <a:r>
                        <a:rPr lang="ru-RU" sz="1800" b="1" i="1" u="wavy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филолог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Водитель</a:t>
                      </a:r>
                      <a:r>
                        <a:rPr lang="ru-RU" sz="1800" b="1" i="1" u="wavy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-комбайнер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dirty="0" smtClean="0"/>
                        <a:t>2)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Собственное слово после определяемого слова.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Река  </a:t>
                      </a:r>
                      <a:r>
                        <a:rPr lang="ru-RU" sz="1800" b="1" i="1" u="wavy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Москва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Гостиница </a:t>
                      </a:r>
                      <a:r>
                        <a:rPr lang="ru-RU" sz="1800" b="1" i="1" u="wavy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Монгулек</a:t>
                      </a:r>
                      <a:endParaRPr lang="ru-RU" dirty="0"/>
                    </a:p>
                  </a:txBody>
                  <a:tcPr/>
                </a:tc>
              </a:tr>
              <a:tr h="890719">
                <a:tc>
                  <a:txBody>
                    <a:bodyPr/>
                    <a:lstStyle/>
                    <a:p>
                      <a:pPr lvl="0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3) Возраст, национальность, родство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Девочка-</a:t>
                      </a:r>
                      <a:r>
                        <a:rPr lang="ru-RU" sz="1800" b="1" i="1" u="wavy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подросток.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83762">
                <a:tc>
                  <a:txBody>
                    <a:bodyPr/>
                    <a:lstStyle/>
                    <a:p>
                      <a:pPr lvl="0"/>
                      <a:r>
                        <a:rPr lang="ru-RU" dirty="0" smtClean="0"/>
                        <a:t>4)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Собственное слово перед определяемым словом.</a:t>
                      </a:r>
                    </a:p>
                    <a:p>
                      <a:r>
                        <a:rPr lang="ru-RU" sz="1800" b="1" i="1" u="wavy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Москва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-река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19877" y="4143379"/>
            <a:ext cx="450713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Моё мнение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о профессиях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 descr="C:\Program Files\Microsoft Office\MEDIA\CAGCAT10\j0240719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142852"/>
            <a:ext cx="2143140" cy="2141798"/>
          </a:xfrm>
          <a:prstGeom prst="rect">
            <a:avLst/>
          </a:prstGeom>
          <a:noFill/>
        </p:spPr>
      </p:pic>
      <p:pic>
        <p:nvPicPr>
          <p:cNvPr id="1027" name="Picture 3" descr="C:\Program Files\Microsoft Office\MEDIA\CAGCAT10\j0240695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6224" y="509069"/>
            <a:ext cx="1854435" cy="1485161"/>
          </a:xfrm>
          <a:prstGeom prst="rect">
            <a:avLst/>
          </a:prstGeom>
          <a:noFill/>
        </p:spPr>
      </p:pic>
      <p:pic>
        <p:nvPicPr>
          <p:cNvPr id="1028" name="Picture 4" descr="C:\Program Files\Microsoft Office\MEDIA\CAGCAT10\j0291984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00892" y="2643182"/>
            <a:ext cx="1836695" cy="1944736"/>
          </a:xfrm>
          <a:prstGeom prst="rect">
            <a:avLst/>
          </a:prstGeom>
          <a:noFill/>
        </p:spPr>
      </p:pic>
      <p:pic>
        <p:nvPicPr>
          <p:cNvPr id="1029" name="Picture 5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4572008"/>
            <a:ext cx="1897973" cy="1801220"/>
          </a:xfrm>
          <a:prstGeom prst="rect">
            <a:avLst/>
          </a:prstGeom>
          <a:noFill/>
        </p:spPr>
      </p:pic>
      <p:pic>
        <p:nvPicPr>
          <p:cNvPr id="1030" name="Picture 6" descr="C:\Program Files\Microsoft Office\MEDIA\CAGCAT10\j0297551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929454" y="4786322"/>
            <a:ext cx="1500198" cy="1852822"/>
          </a:xfrm>
          <a:prstGeom prst="rect">
            <a:avLst/>
          </a:prstGeom>
          <a:noFill/>
        </p:spPr>
      </p:pic>
      <p:pic>
        <p:nvPicPr>
          <p:cNvPr id="1031" name="Picture 7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0034" y="285728"/>
            <a:ext cx="1859273" cy="1714512"/>
          </a:xfrm>
          <a:prstGeom prst="rect">
            <a:avLst/>
          </a:prstGeom>
          <a:noFill/>
        </p:spPr>
      </p:pic>
      <p:pic>
        <p:nvPicPr>
          <p:cNvPr id="1032" name="Picture 8" descr="C:\Program Files\Microsoft Office\MEDIA\CAGCAT10\j0233018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85720" y="2357430"/>
            <a:ext cx="2071702" cy="2012930"/>
          </a:xfrm>
          <a:prstGeom prst="rect">
            <a:avLst/>
          </a:prstGeom>
          <a:noFill/>
        </p:spPr>
      </p:pic>
      <p:pic>
        <p:nvPicPr>
          <p:cNvPr id="1033" name="Picture 9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419872" y="2357430"/>
            <a:ext cx="1823795" cy="18624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Домашнее задание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/>
              <a:t>Упражнение  </a:t>
            </a:r>
            <a:r>
              <a:rPr lang="ru-RU" dirty="0" smtClean="0"/>
              <a:t>185(письменно), </a:t>
            </a:r>
            <a:r>
              <a:rPr lang="ru-RU" dirty="0"/>
              <a:t>187, 188 (прочитать).</a:t>
            </a:r>
          </a:p>
          <a:p>
            <a:endParaRPr lang="ru-RU" dirty="0"/>
          </a:p>
        </p:txBody>
      </p:sp>
      <p:pic>
        <p:nvPicPr>
          <p:cNvPr id="7" name="Рисунок 6" descr="http://www.openclass.ru/sites/default/files/image011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3357562"/>
            <a:ext cx="2714644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71600" y="764704"/>
            <a:ext cx="698542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Спасибо за урок!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Picture 2" descr="C:\Program Files\Microsoft Office\MEDIA\CAGCAT10\j0234131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5616" y="1772816"/>
            <a:ext cx="2286016" cy="2076450"/>
          </a:xfrm>
          <a:prstGeom prst="rect">
            <a:avLst/>
          </a:prstGeom>
          <a:noFill/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Цели урока: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Сформировать знания о приложении как разновидности определения; формирование умений распознавать приложения среди других членов предложения; использовать приложение как средство выразительности речи; правильно ставить знаки препинания  при приложении; </a:t>
            </a:r>
          </a:p>
          <a:p>
            <a:r>
              <a:rPr lang="ru-RU" dirty="0" smtClean="0"/>
              <a:t>развитие речи;</a:t>
            </a:r>
          </a:p>
          <a:p>
            <a:r>
              <a:rPr lang="ru-RU" dirty="0" smtClean="0"/>
              <a:t>воспитание профессиональной ориентации.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391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 algn="ctr"/>
            <a:r>
              <a:rPr lang="ru-RU" sz="4800" dirty="0"/>
              <a:t>Лингвистический эксперимент.</a:t>
            </a:r>
          </a:p>
          <a:p>
            <a:endParaRPr lang="ru-RU" dirty="0"/>
          </a:p>
        </p:txBody>
      </p:sp>
      <p:pic>
        <p:nvPicPr>
          <p:cNvPr id="4" name="Рисунок 3" descr="Видеоуроки PowerPoint для учителей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31840" y="2636912"/>
            <a:ext cx="2597448" cy="2935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Что обозначают приложения?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</a:t>
            </a:r>
            <a:r>
              <a:rPr lang="ru-RU" dirty="0"/>
              <a:t> </a:t>
            </a:r>
            <a:r>
              <a:rPr lang="ru-RU" dirty="0" smtClean="0"/>
              <a:t>Возраст:   </a:t>
            </a:r>
            <a:r>
              <a:rPr lang="ru-RU" dirty="0"/>
              <a:t>Сторож – </a:t>
            </a:r>
            <a:r>
              <a:rPr lang="ru-RU" b="1" i="1" u="wavy" dirty="0">
                <a:solidFill>
                  <a:srgbClr val="FF0000"/>
                </a:solidFill>
              </a:rPr>
              <a:t>старик 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i-main-pic" descr="Картинка 12 из 64000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2276872"/>
            <a:ext cx="3018066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00042"/>
            <a:ext cx="8186766" cy="5626121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2) </a:t>
            </a:r>
            <a:r>
              <a:rPr lang="ru-RU" dirty="0">
                <a:solidFill>
                  <a:srgbClr val="FF0000"/>
                </a:solidFill>
              </a:rPr>
              <a:t>Признак, качество предмета.</a:t>
            </a:r>
            <a:r>
              <a:rPr lang="ru-RU" dirty="0"/>
              <a:t>	</a:t>
            </a:r>
          </a:p>
          <a:p>
            <a:pPr>
              <a:buNone/>
            </a:pPr>
            <a:r>
              <a:rPr lang="ru-RU" dirty="0" smtClean="0"/>
              <a:t>                     Парень </a:t>
            </a:r>
            <a:r>
              <a:rPr lang="ru-RU" dirty="0"/>
              <a:t>-</a:t>
            </a:r>
            <a:r>
              <a:rPr lang="ru-RU" b="1" i="1" u="wavy" dirty="0" smtClean="0">
                <a:solidFill>
                  <a:srgbClr val="FF0000"/>
                </a:solidFill>
              </a:rPr>
              <a:t>красавец.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</p:txBody>
      </p:sp>
      <p:pic>
        <p:nvPicPr>
          <p:cNvPr id="4" name="Рисунок 3" descr="http://im7-tub.yandex.net/i?id=20888521-14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2285992"/>
            <a:ext cx="2928958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-main-pic" descr="Картинка 18 из 64000">
            <a:hlinkClick r:id="rId4" tgtFrame="_blank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00100" y="2428868"/>
            <a:ext cx="3286148" cy="3733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642918"/>
            <a:ext cx="8186766" cy="5483245"/>
          </a:xfrm>
        </p:spPr>
        <p:txBody>
          <a:bodyPr/>
          <a:lstStyle/>
          <a:p>
            <a:r>
              <a:rPr lang="ru-RU" dirty="0" smtClean="0"/>
              <a:t>3)Национальность:</a:t>
            </a:r>
            <a:endParaRPr lang="ru-RU" dirty="0"/>
          </a:p>
          <a:p>
            <a:pPr>
              <a:buNone/>
            </a:pPr>
            <a:r>
              <a:rPr lang="ru-RU" b="1" i="1" u="wavy" dirty="0" smtClean="0"/>
              <a:t> </a:t>
            </a:r>
          </a:p>
          <a:p>
            <a:pPr>
              <a:buNone/>
            </a:pPr>
            <a:r>
              <a:rPr lang="ru-RU" b="1" i="1" u="wavy" dirty="0" smtClean="0">
                <a:solidFill>
                  <a:srgbClr val="FF0000"/>
                </a:solidFill>
              </a:rPr>
              <a:t>Тувинцы</a:t>
            </a:r>
            <a:r>
              <a:rPr lang="ru-RU" b="1" i="1" dirty="0" smtClean="0">
                <a:solidFill>
                  <a:srgbClr val="FF0000"/>
                </a:solidFill>
              </a:rPr>
              <a:t>-</a:t>
            </a:r>
            <a:r>
              <a:rPr lang="ru-RU" dirty="0" smtClean="0"/>
              <a:t>добровольцы,    девочка-</a:t>
            </a:r>
            <a:r>
              <a:rPr lang="ru-RU" b="1" u="wavy" dirty="0" smtClean="0">
                <a:solidFill>
                  <a:srgbClr val="FF0000"/>
                </a:solidFill>
              </a:rPr>
              <a:t>узбечка</a:t>
            </a:r>
            <a:r>
              <a:rPr lang="ru-RU" b="1" u="wavy" dirty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</p:txBody>
      </p:sp>
      <p:pic>
        <p:nvPicPr>
          <p:cNvPr id="4" name="Рисунок 3" descr="http://www.tuvaonline.ru/images/news/ren-tv_voyna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571744"/>
            <a:ext cx="3357586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-main-pic" descr="Картинка 30 из 1378">
            <a:hlinkClick r:id="rId3" tgtFrame="_blank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8" y="2714620"/>
            <a:ext cx="3014676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20002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4) Профессия</a:t>
            </a:r>
            <a:br>
              <a:rPr lang="ru-RU" dirty="0" smtClean="0"/>
            </a:br>
            <a:r>
              <a:rPr lang="ru-RU" dirty="0" smtClean="0"/>
              <a:t>Врач-</a:t>
            </a:r>
            <a:r>
              <a:rPr lang="ru-RU" dirty="0" smtClean="0">
                <a:solidFill>
                  <a:srgbClr val="FF0000"/>
                </a:solidFill>
              </a:rPr>
              <a:t>хирург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Содержимое 3" descr="http://www.clipartbank.ru/watermark.php?i=55544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339752" y="2132856"/>
            <a:ext cx="4320480" cy="4437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7106"/>
          </a:xfrm>
        </p:spPr>
        <p:txBody>
          <a:bodyPr>
            <a:normAutofit/>
          </a:bodyPr>
          <a:lstStyle/>
          <a:p>
            <a:r>
              <a:rPr lang="ru-RU" dirty="0" smtClean="0"/>
              <a:t>5) Родство</a:t>
            </a:r>
            <a:r>
              <a:rPr lang="ru-RU" dirty="0"/>
              <a:t/>
            </a:r>
            <a:br>
              <a:rPr lang="ru-RU" dirty="0"/>
            </a:br>
            <a:r>
              <a:rPr lang="ru-RU" b="1" i="1" u="wavy" dirty="0">
                <a:solidFill>
                  <a:srgbClr val="FF0000"/>
                </a:solidFill>
              </a:rPr>
              <a:t>Сестра</a:t>
            </a:r>
            <a:r>
              <a:rPr lang="ru-RU" b="1" i="1" u="wavy" dirty="0"/>
              <a:t>  </a:t>
            </a:r>
            <a:r>
              <a:rPr lang="ru-RU" dirty="0"/>
              <a:t>Лиза</a:t>
            </a:r>
            <a:br>
              <a:rPr lang="ru-RU" dirty="0"/>
            </a:br>
            <a:endParaRPr lang="ru-RU" dirty="0"/>
          </a:p>
        </p:txBody>
      </p:sp>
      <p:pic>
        <p:nvPicPr>
          <p:cNvPr id="4" name="i-main-pic" descr="Картинка 9 из 64000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2627784" y="1844824"/>
            <a:ext cx="3672408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6314" y="1357298"/>
            <a:ext cx="3900486" cy="4643470"/>
          </a:xfrm>
        </p:spPr>
        <p:txBody>
          <a:bodyPr>
            <a:normAutofit/>
          </a:bodyPr>
          <a:lstStyle/>
          <a:p>
            <a:r>
              <a:rPr lang="ru-RU" dirty="0" smtClean="0"/>
              <a:t>6)Звание</a:t>
            </a:r>
            <a:r>
              <a:rPr lang="ru-RU" dirty="0"/>
              <a:t/>
            </a:r>
            <a:br>
              <a:rPr lang="ru-RU" dirty="0"/>
            </a:br>
            <a:r>
              <a:rPr lang="ru-RU" b="1" i="1" u="wavy" dirty="0">
                <a:solidFill>
                  <a:srgbClr val="FF0000"/>
                </a:solidFill>
              </a:rPr>
              <a:t>Майор</a:t>
            </a:r>
            <a:r>
              <a:rPr lang="ru-RU" b="1" i="1" u="wavy" dirty="0"/>
              <a:t>  </a:t>
            </a:r>
            <a:r>
              <a:rPr lang="ru-RU" dirty="0"/>
              <a:t>Егоров</a:t>
            </a:r>
            <a:br>
              <a:rPr lang="ru-RU" dirty="0"/>
            </a:br>
            <a:endParaRPr lang="ru-RU" dirty="0"/>
          </a:p>
        </p:txBody>
      </p:sp>
      <p:pic>
        <p:nvPicPr>
          <p:cNvPr id="4" name="i-main-pic" descr="Картинка 73 из 64000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714356"/>
            <a:ext cx="4143404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</TotalTime>
  <Words>262</Words>
  <Application>Microsoft Office PowerPoint</Application>
  <PresentationFormat>Экран (4:3)</PresentationFormat>
  <Paragraphs>49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Тема урока: «Приложение»</vt:lpstr>
      <vt:lpstr>Цели урока: </vt:lpstr>
      <vt:lpstr>Презентация PowerPoint</vt:lpstr>
      <vt:lpstr>Что обозначают приложения?</vt:lpstr>
      <vt:lpstr>Презентация PowerPoint</vt:lpstr>
      <vt:lpstr>Презентация PowerPoint</vt:lpstr>
      <vt:lpstr>4) Профессия Врач-хирург </vt:lpstr>
      <vt:lpstr>5) Родство Сестра  Лиза </vt:lpstr>
      <vt:lpstr>6)Звание Майор  Егоров </vt:lpstr>
      <vt:lpstr>Презентация PowerPoint</vt:lpstr>
      <vt:lpstr>Презентация PowerPoint</vt:lpstr>
      <vt:lpstr>Презентация PowerPoint</vt:lpstr>
      <vt:lpstr>Знаки препинания при приложениях.</vt:lpstr>
      <vt:lpstr>Презентация PowerPoint</vt:lpstr>
      <vt:lpstr>Домашнее задание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«Приложение»</dc:title>
  <dc:creator>User</dc:creator>
  <cp:lastModifiedBy>HOME</cp:lastModifiedBy>
  <cp:revision>8</cp:revision>
  <dcterms:created xsi:type="dcterms:W3CDTF">2010-11-17T17:23:29Z</dcterms:created>
  <dcterms:modified xsi:type="dcterms:W3CDTF">2012-01-27T14:46:19Z</dcterms:modified>
</cp:coreProperties>
</file>