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DD81D7-B496-4D27-80A7-4A289E4534F7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224248A2-76BC-4FED-9C00-EF287DE1205A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dirty="0" smtClean="0"/>
            <a:t>Правдивость в изображении предмета.</a:t>
          </a:r>
          <a:endParaRPr lang="ru-RU" sz="1800" dirty="0"/>
        </a:p>
      </dgm:t>
    </dgm:pt>
    <dgm:pt modelId="{F72BD159-929B-42E5-AE61-E4DFBFD7C6CD}" type="parTrans" cxnId="{6530CB46-27BF-48BF-BE99-299C6E49C298}">
      <dgm:prSet/>
      <dgm:spPr/>
      <dgm:t>
        <a:bodyPr/>
        <a:lstStyle/>
        <a:p>
          <a:endParaRPr lang="ru-RU"/>
        </a:p>
      </dgm:t>
    </dgm:pt>
    <dgm:pt modelId="{0C9AA3B1-CC85-4DB9-B8B5-256000C3F53F}" type="sibTrans" cxnId="{6530CB46-27BF-48BF-BE99-299C6E49C298}">
      <dgm:prSet/>
      <dgm:spPr/>
      <dgm:t>
        <a:bodyPr/>
        <a:lstStyle/>
        <a:p>
          <a:endParaRPr lang="ru-RU"/>
        </a:p>
      </dgm:t>
    </dgm:pt>
    <dgm:pt modelId="{BA5B4E97-A561-4AA9-BDD8-7C3A80711BA6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/>
            <a:t>Изучение социальной стороны жизни (влияние денег, власти и их отсутствия, зависимость от социальной среды).</a:t>
          </a:r>
          <a:endParaRPr lang="ru-RU" sz="1600" dirty="0"/>
        </a:p>
      </dgm:t>
    </dgm:pt>
    <dgm:pt modelId="{61082A20-67F2-4FF5-9563-37D869B15525}" type="parTrans" cxnId="{00251D90-2F84-424A-A174-A46927D5D5A8}">
      <dgm:prSet/>
      <dgm:spPr/>
      <dgm:t>
        <a:bodyPr/>
        <a:lstStyle/>
        <a:p>
          <a:endParaRPr lang="ru-RU"/>
        </a:p>
      </dgm:t>
    </dgm:pt>
    <dgm:pt modelId="{D8BB9B52-A62A-4E32-9B87-3610F8878964}" type="sibTrans" cxnId="{00251D90-2F84-424A-A174-A46927D5D5A8}">
      <dgm:prSet/>
      <dgm:spPr/>
      <dgm:t>
        <a:bodyPr/>
        <a:lstStyle/>
        <a:p>
          <a:endParaRPr lang="ru-RU"/>
        </a:p>
      </dgm:t>
    </dgm:pt>
    <dgm:pt modelId="{2514D7BE-5B3B-4FC8-8C70-BF185576F54A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dirty="0" smtClean="0"/>
            <a:t>Глубокий психологизм (попытка объяснить причину того или иного события</a:t>
          </a:r>
          <a:endParaRPr lang="ru-RU" dirty="0"/>
        </a:p>
      </dgm:t>
    </dgm:pt>
    <dgm:pt modelId="{D64680E6-57D1-431E-B47F-67D89FDD8A99}" type="parTrans" cxnId="{12B869FC-FBB8-4E85-BCBE-36C8B64764F7}">
      <dgm:prSet/>
      <dgm:spPr/>
      <dgm:t>
        <a:bodyPr/>
        <a:lstStyle/>
        <a:p>
          <a:endParaRPr lang="ru-RU"/>
        </a:p>
      </dgm:t>
    </dgm:pt>
    <dgm:pt modelId="{A03F285A-F8DC-49BA-95C9-5C0787C3EFA7}" type="sibTrans" cxnId="{12B869FC-FBB8-4E85-BCBE-36C8B64764F7}">
      <dgm:prSet/>
      <dgm:spPr/>
      <dgm:t>
        <a:bodyPr/>
        <a:lstStyle/>
        <a:p>
          <a:endParaRPr lang="ru-RU"/>
        </a:p>
      </dgm:t>
    </dgm:pt>
    <dgm:pt modelId="{2331F9A5-4665-4AEA-B794-00EA07F92F15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/>
            <a:t>Большое внимание уделяется художественной детали (портрет, интерьер и т.п.).</a:t>
          </a:r>
          <a:endParaRPr lang="ru-RU" dirty="0"/>
        </a:p>
      </dgm:t>
    </dgm:pt>
    <dgm:pt modelId="{DBFD9FEA-BE2D-4596-9693-D4BE2EC8887F}" type="parTrans" cxnId="{87C3AB2D-8E86-4133-BFDA-FF0F9088AEC7}">
      <dgm:prSet/>
      <dgm:spPr/>
      <dgm:t>
        <a:bodyPr/>
        <a:lstStyle/>
        <a:p>
          <a:endParaRPr lang="ru-RU"/>
        </a:p>
      </dgm:t>
    </dgm:pt>
    <dgm:pt modelId="{5615A0C0-DA31-4E46-931B-383B4605468C}" type="sibTrans" cxnId="{87C3AB2D-8E86-4133-BFDA-FF0F9088AEC7}">
      <dgm:prSet/>
      <dgm:spPr/>
      <dgm:t>
        <a:bodyPr/>
        <a:lstStyle/>
        <a:p>
          <a:endParaRPr lang="ru-RU"/>
        </a:p>
      </dgm:t>
    </dgm:pt>
    <dgm:pt modelId="{9AF1A04A-501B-4ADF-A003-68A5730AD4C0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600" dirty="0" smtClean="0"/>
            <a:t>Изображение типического характера в типических обстоятельствах (герой – образ собирательный). </a:t>
          </a:r>
          <a:endParaRPr lang="ru-RU" sz="1600" dirty="0"/>
        </a:p>
      </dgm:t>
    </dgm:pt>
    <dgm:pt modelId="{EBAD4E8D-0227-4253-A0DC-E6BA5134C3BA}" type="parTrans" cxnId="{5E243756-66D8-46FE-BCC6-DE8259B0B16B}">
      <dgm:prSet/>
      <dgm:spPr/>
      <dgm:t>
        <a:bodyPr/>
        <a:lstStyle/>
        <a:p>
          <a:endParaRPr lang="ru-RU"/>
        </a:p>
      </dgm:t>
    </dgm:pt>
    <dgm:pt modelId="{ACC2AB15-71C3-4729-BFC4-8B86CEB880BB}" type="sibTrans" cxnId="{5E243756-66D8-46FE-BCC6-DE8259B0B16B}">
      <dgm:prSet/>
      <dgm:spPr/>
      <dgm:t>
        <a:bodyPr/>
        <a:lstStyle/>
        <a:p>
          <a:endParaRPr lang="ru-RU"/>
        </a:p>
      </dgm:t>
    </dgm:pt>
    <dgm:pt modelId="{86537DC2-A94A-485D-9336-401543D947BC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u-RU" sz="1800" dirty="0" smtClean="0"/>
            <a:t>Личность героя сложна, многогранна. Герои развиваются.</a:t>
          </a:r>
          <a:endParaRPr lang="ru-RU" sz="1800" dirty="0"/>
        </a:p>
      </dgm:t>
    </dgm:pt>
    <dgm:pt modelId="{9422CF6F-4B99-4190-A734-272327F26418}" type="parTrans" cxnId="{2686E287-74C6-404C-B894-6772CEB7DC77}">
      <dgm:prSet/>
      <dgm:spPr/>
      <dgm:t>
        <a:bodyPr/>
        <a:lstStyle/>
        <a:p>
          <a:endParaRPr lang="ru-RU"/>
        </a:p>
      </dgm:t>
    </dgm:pt>
    <dgm:pt modelId="{B1904FA2-6AEC-4466-8AC7-AFE629C52052}" type="sibTrans" cxnId="{2686E287-74C6-404C-B894-6772CEB7DC77}">
      <dgm:prSet/>
      <dgm:spPr/>
      <dgm:t>
        <a:bodyPr/>
        <a:lstStyle/>
        <a:p>
          <a:endParaRPr lang="ru-RU"/>
        </a:p>
      </dgm:t>
    </dgm:pt>
    <dgm:pt modelId="{997DF1AA-71F6-454F-8432-36BD9D3F121C}" type="pres">
      <dgm:prSet presAssocID="{C5DD81D7-B496-4D27-80A7-4A289E4534F7}" presName="linearFlow" presStyleCnt="0">
        <dgm:presLayoutVars>
          <dgm:dir/>
          <dgm:resizeHandles val="exact"/>
        </dgm:presLayoutVars>
      </dgm:prSet>
      <dgm:spPr/>
    </dgm:pt>
    <dgm:pt modelId="{05EB90D0-0929-4753-B013-4F2281493DEC}" type="pres">
      <dgm:prSet presAssocID="{224248A2-76BC-4FED-9C00-EF287DE1205A}" presName="composite" presStyleCnt="0"/>
      <dgm:spPr/>
    </dgm:pt>
    <dgm:pt modelId="{AF1043F6-EAD0-4E45-8AA9-A6407407881D}" type="pres">
      <dgm:prSet presAssocID="{224248A2-76BC-4FED-9C00-EF287DE1205A}" presName="imgShp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5043731-9259-4A45-9642-E50509BFABE7}" type="pres">
      <dgm:prSet presAssocID="{224248A2-76BC-4FED-9C00-EF287DE1205A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E76EC-41D4-4AE1-92AC-EBD3DFDC69B6}" type="pres">
      <dgm:prSet presAssocID="{0C9AA3B1-CC85-4DB9-B8B5-256000C3F53F}" presName="spacing" presStyleCnt="0"/>
      <dgm:spPr/>
    </dgm:pt>
    <dgm:pt modelId="{3B59DB42-8DF2-4997-9C6E-37E66A4C21DA}" type="pres">
      <dgm:prSet presAssocID="{9AF1A04A-501B-4ADF-A003-68A5730AD4C0}" presName="composite" presStyleCnt="0"/>
      <dgm:spPr/>
    </dgm:pt>
    <dgm:pt modelId="{079FF183-A300-4933-8DB4-1FB4D67F8331}" type="pres">
      <dgm:prSet presAssocID="{9AF1A04A-501B-4ADF-A003-68A5730AD4C0}" presName="imgShp" presStyleLbl="fgImgPlace1" presStyleIdx="1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5469B2F-3E09-49F6-B5E3-216AFF598323}" type="pres">
      <dgm:prSet presAssocID="{9AF1A04A-501B-4ADF-A003-68A5730AD4C0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92F3A-241E-4079-82F6-82836ADBA1BA}" type="pres">
      <dgm:prSet presAssocID="{ACC2AB15-71C3-4729-BFC4-8B86CEB880BB}" presName="spacing" presStyleCnt="0"/>
      <dgm:spPr/>
    </dgm:pt>
    <dgm:pt modelId="{E85A4099-2B90-4770-8BAE-4DFA8E6A43AF}" type="pres">
      <dgm:prSet presAssocID="{86537DC2-A94A-485D-9336-401543D947BC}" presName="composite" presStyleCnt="0"/>
      <dgm:spPr/>
    </dgm:pt>
    <dgm:pt modelId="{B057B59E-227B-4401-B47C-A0CC24D47A22}" type="pres">
      <dgm:prSet presAssocID="{86537DC2-A94A-485D-9336-401543D947BC}" presName="imgShp" presStyleLbl="fgImgPlace1" presStyleIdx="2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1D0EFEC-5B19-43C3-9062-C802969E4668}" type="pres">
      <dgm:prSet presAssocID="{86537DC2-A94A-485D-9336-401543D947BC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9A577-AAD0-4319-B452-CC2C97655738}" type="pres">
      <dgm:prSet presAssocID="{B1904FA2-6AEC-4466-8AC7-AFE629C52052}" presName="spacing" presStyleCnt="0"/>
      <dgm:spPr/>
    </dgm:pt>
    <dgm:pt modelId="{7AAA926F-2DE9-4CD7-B883-C35C71A7C2FA}" type="pres">
      <dgm:prSet presAssocID="{BA5B4E97-A561-4AA9-BDD8-7C3A80711BA6}" presName="composite" presStyleCnt="0"/>
      <dgm:spPr/>
    </dgm:pt>
    <dgm:pt modelId="{BB22E93B-B234-4F08-B032-D5440C04902E}" type="pres">
      <dgm:prSet presAssocID="{BA5B4E97-A561-4AA9-BDD8-7C3A80711BA6}" presName="imgShp" presStyleLbl="fgImgPlace1" presStyleIdx="3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807086F-D64F-478D-BD61-F822CD2686E6}" type="pres">
      <dgm:prSet presAssocID="{BA5B4E97-A561-4AA9-BDD8-7C3A80711BA6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FBA8E-35AB-4E4C-9A94-02CF47F2E100}" type="pres">
      <dgm:prSet presAssocID="{D8BB9B52-A62A-4E32-9B87-3610F8878964}" presName="spacing" presStyleCnt="0"/>
      <dgm:spPr/>
    </dgm:pt>
    <dgm:pt modelId="{5D342A25-2A00-4DEC-AE62-09E8634B8290}" type="pres">
      <dgm:prSet presAssocID="{2331F9A5-4665-4AEA-B794-00EA07F92F15}" presName="composite" presStyleCnt="0"/>
      <dgm:spPr/>
    </dgm:pt>
    <dgm:pt modelId="{AEBC6402-D227-4329-9096-01333CEAF394}" type="pres">
      <dgm:prSet presAssocID="{2331F9A5-4665-4AEA-B794-00EA07F92F15}" presName="imgShp" presStyleLbl="fgImgPlace1" presStyleIdx="4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76C7421-153D-4AE6-9466-6D03E88FBD4B}" type="pres">
      <dgm:prSet presAssocID="{2331F9A5-4665-4AEA-B794-00EA07F92F15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278A4-C985-4714-B123-EF572350AEAA}" type="pres">
      <dgm:prSet presAssocID="{5615A0C0-DA31-4E46-931B-383B4605468C}" presName="spacing" presStyleCnt="0"/>
      <dgm:spPr/>
    </dgm:pt>
    <dgm:pt modelId="{2D0C12F7-2F47-4262-9982-BEC11ED8B9AF}" type="pres">
      <dgm:prSet presAssocID="{2514D7BE-5B3B-4FC8-8C70-BF185576F54A}" presName="composite" presStyleCnt="0"/>
      <dgm:spPr/>
    </dgm:pt>
    <dgm:pt modelId="{496C1C5D-949F-4D06-97C6-C6E8F13B1FCA}" type="pres">
      <dgm:prSet presAssocID="{2514D7BE-5B3B-4FC8-8C70-BF185576F54A}" presName="imgShp" presStyleLbl="fgImgPlace1" presStyleIdx="5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1DB9804-CD44-4040-BA34-BC47D6208DF2}" type="pres">
      <dgm:prSet presAssocID="{2514D7BE-5B3B-4FC8-8C70-BF185576F54A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243756-66D8-46FE-BCC6-DE8259B0B16B}" srcId="{C5DD81D7-B496-4D27-80A7-4A289E4534F7}" destId="{9AF1A04A-501B-4ADF-A003-68A5730AD4C0}" srcOrd="1" destOrd="0" parTransId="{EBAD4E8D-0227-4253-A0DC-E6BA5134C3BA}" sibTransId="{ACC2AB15-71C3-4729-BFC4-8B86CEB880BB}"/>
    <dgm:cxn modelId="{2AAA5773-2538-4F82-84A1-3C1DFED7AC93}" type="presOf" srcId="{C5DD81D7-B496-4D27-80A7-4A289E4534F7}" destId="{997DF1AA-71F6-454F-8432-36BD9D3F121C}" srcOrd="0" destOrd="0" presId="urn:microsoft.com/office/officeart/2005/8/layout/vList3"/>
    <dgm:cxn modelId="{2686E287-74C6-404C-B894-6772CEB7DC77}" srcId="{C5DD81D7-B496-4D27-80A7-4A289E4534F7}" destId="{86537DC2-A94A-485D-9336-401543D947BC}" srcOrd="2" destOrd="0" parTransId="{9422CF6F-4B99-4190-A734-272327F26418}" sibTransId="{B1904FA2-6AEC-4466-8AC7-AFE629C52052}"/>
    <dgm:cxn modelId="{87C3AB2D-8E86-4133-BFDA-FF0F9088AEC7}" srcId="{C5DD81D7-B496-4D27-80A7-4A289E4534F7}" destId="{2331F9A5-4665-4AEA-B794-00EA07F92F15}" srcOrd="4" destOrd="0" parTransId="{DBFD9FEA-BE2D-4596-9693-D4BE2EC8887F}" sibTransId="{5615A0C0-DA31-4E46-931B-383B4605468C}"/>
    <dgm:cxn modelId="{DA287C85-DF49-4649-8ED7-5823C2FC2DAE}" type="presOf" srcId="{2331F9A5-4665-4AEA-B794-00EA07F92F15}" destId="{B76C7421-153D-4AE6-9466-6D03E88FBD4B}" srcOrd="0" destOrd="0" presId="urn:microsoft.com/office/officeart/2005/8/layout/vList3"/>
    <dgm:cxn modelId="{0D35D2EB-EE3B-4477-903C-A73F914929BE}" type="presOf" srcId="{2514D7BE-5B3B-4FC8-8C70-BF185576F54A}" destId="{21DB9804-CD44-4040-BA34-BC47D6208DF2}" srcOrd="0" destOrd="0" presId="urn:microsoft.com/office/officeart/2005/8/layout/vList3"/>
    <dgm:cxn modelId="{A7EE0A5F-CC41-4228-8A79-8899630B6AF8}" type="presOf" srcId="{9AF1A04A-501B-4ADF-A003-68A5730AD4C0}" destId="{D5469B2F-3E09-49F6-B5E3-216AFF598323}" srcOrd="0" destOrd="0" presId="urn:microsoft.com/office/officeart/2005/8/layout/vList3"/>
    <dgm:cxn modelId="{12B869FC-FBB8-4E85-BCBE-36C8B64764F7}" srcId="{C5DD81D7-B496-4D27-80A7-4A289E4534F7}" destId="{2514D7BE-5B3B-4FC8-8C70-BF185576F54A}" srcOrd="5" destOrd="0" parTransId="{D64680E6-57D1-431E-B47F-67D89FDD8A99}" sibTransId="{A03F285A-F8DC-49BA-95C9-5C0787C3EFA7}"/>
    <dgm:cxn modelId="{12B643B6-CEEB-4382-8307-29DB518D0BAA}" type="presOf" srcId="{BA5B4E97-A561-4AA9-BDD8-7C3A80711BA6}" destId="{A807086F-D64F-478D-BD61-F822CD2686E6}" srcOrd="0" destOrd="0" presId="urn:microsoft.com/office/officeart/2005/8/layout/vList3"/>
    <dgm:cxn modelId="{6530CB46-27BF-48BF-BE99-299C6E49C298}" srcId="{C5DD81D7-B496-4D27-80A7-4A289E4534F7}" destId="{224248A2-76BC-4FED-9C00-EF287DE1205A}" srcOrd="0" destOrd="0" parTransId="{F72BD159-929B-42E5-AE61-E4DFBFD7C6CD}" sibTransId="{0C9AA3B1-CC85-4DB9-B8B5-256000C3F53F}"/>
    <dgm:cxn modelId="{C6683CAB-4D98-40B8-989D-79D5983B8577}" type="presOf" srcId="{86537DC2-A94A-485D-9336-401543D947BC}" destId="{91D0EFEC-5B19-43C3-9062-C802969E4668}" srcOrd="0" destOrd="0" presId="urn:microsoft.com/office/officeart/2005/8/layout/vList3"/>
    <dgm:cxn modelId="{18F2BE9B-84AA-408B-8FC8-73F75B1A6596}" type="presOf" srcId="{224248A2-76BC-4FED-9C00-EF287DE1205A}" destId="{D5043731-9259-4A45-9642-E50509BFABE7}" srcOrd="0" destOrd="0" presId="urn:microsoft.com/office/officeart/2005/8/layout/vList3"/>
    <dgm:cxn modelId="{00251D90-2F84-424A-A174-A46927D5D5A8}" srcId="{C5DD81D7-B496-4D27-80A7-4A289E4534F7}" destId="{BA5B4E97-A561-4AA9-BDD8-7C3A80711BA6}" srcOrd="3" destOrd="0" parTransId="{61082A20-67F2-4FF5-9563-37D869B15525}" sibTransId="{D8BB9B52-A62A-4E32-9B87-3610F8878964}"/>
    <dgm:cxn modelId="{0EFDE300-ED38-41ED-9EDE-A758F844D172}" type="presParOf" srcId="{997DF1AA-71F6-454F-8432-36BD9D3F121C}" destId="{05EB90D0-0929-4753-B013-4F2281493DEC}" srcOrd="0" destOrd="0" presId="urn:microsoft.com/office/officeart/2005/8/layout/vList3"/>
    <dgm:cxn modelId="{7217D814-FC9B-4318-9F59-8043CF559B80}" type="presParOf" srcId="{05EB90D0-0929-4753-B013-4F2281493DEC}" destId="{AF1043F6-EAD0-4E45-8AA9-A6407407881D}" srcOrd="0" destOrd="0" presId="urn:microsoft.com/office/officeart/2005/8/layout/vList3"/>
    <dgm:cxn modelId="{C4BA9C6D-02D1-4474-B471-2E461D031916}" type="presParOf" srcId="{05EB90D0-0929-4753-B013-4F2281493DEC}" destId="{D5043731-9259-4A45-9642-E50509BFABE7}" srcOrd="1" destOrd="0" presId="urn:microsoft.com/office/officeart/2005/8/layout/vList3"/>
    <dgm:cxn modelId="{960322CF-ACA7-4870-9521-7284F87B8A98}" type="presParOf" srcId="{997DF1AA-71F6-454F-8432-36BD9D3F121C}" destId="{54BE76EC-41D4-4AE1-92AC-EBD3DFDC69B6}" srcOrd="1" destOrd="0" presId="urn:microsoft.com/office/officeart/2005/8/layout/vList3"/>
    <dgm:cxn modelId="{B0EDFB83-7DF3-417B-8A9C-0E98D64819D9}" type="presParOf" srcId="{997DF1AA-71F6-454F-8432-36BD9D3F121C}" destId="{3B59DB42-8DF2-4997-9C6E-37E66A4C21DA}" srcOrd="2" destOrd="0" presId="urn:microsoft.com/office/officeart/2005/8/layout/vList3"/>
    <dgm:cxn modelId="{4375473E-3ACB-4F66-AEF0-DB8F9930B912}" type="presParOf" srcId="{3B59DB42-8DF2-4997-9C6E-37E66A4C21DA}" destId="{079FF183-A300-4933-8DB4-1FB4D67F8331}" srcOrd="0" destOrd="0" presId="urn:microsoft.com/office/officeart/2005/8/layout/vList3"/>
    <dgm:cxn modelId="{1C117D5F-7CCE-49EA-A613-4BB38063EA30}" type="presParOf" srcId="{3B59DB42-8DF2-4997-9C6E-37E66A4C21DA}" destId="{D5469B2F-3E09-49F6-B5E3-216AFF598323}" srcOrd="1" destOrd="0" presId="urn:microsoft.com/office/officeart/2005/8/layout/vList3"/>
    <dgm:cxn modelId="{EF04E22C-2FA4-4AEA-BB60-1093A95CE117}" type="presParOf" srcId="{997DF1AA-71F6-454F-8432-36BD9D3F121C}" destId="{8EF92F3A-241E-4079-82F6-82836ADBA1BA}" srcOrd="3" destOrd="0" presId="urn:microsoft.com/office/officeart/2005/8/layout/vList3"/>
    <dgm:cxn modelId="{B874766C-C4B7-4663-A2EE-625E7ED0FA3E}" type="presParOf" srcId="{997DF1AA-71F6-454F-8432-36BD9D3F121C}" destId="{E85A4099-2B90-4770-8BAE-4DFA8E6A43AF}" srcOrd="4" destOrd="0" presId="urn:microsoft.com/office/officeart/2005/8/layout/vList3"/>
    <dgm:cxn modelId="{B4E6F843-570B-404E-B00F-8A95C33311C5}" type="presParOf" srcId="{E85A4099-2B90-4770-8BAE-4DFA8E6A43AF}" destId="{B057B59E-227B-4401-B47C-A0CC24D47A22}" srcOrd="0" destOrd="0" presId="urn:microsoft.com/office/officeart/2005/8/layout/vList3"/>
    <dgm:cxn modelId="{EF50CA4A-B21F-4E7D-B663-16F6E637439A}" type="presParOf" srcId="{E85A4099-2B90-4770-8BAE-4DFA8E6A43AF}" destId="{91D0EFEC-5B19-43C3-9062-C802969E4668}" srcOrd="1" destOrd="0" presId="urn:microsoft.com/office/officeart/2005/8/layout/vList3"/>
    <dgm:cxn modelId="{0F1164AE-72DD-43D1-BAE9-0764245DF8C4}" type="presParOf" srcId="{997DF1AA-71F6-454F-8432-36BD9D3F121C}" destId="{BEC9A577-AAD0-4319-B452-CC2C97655738}" srcOrd="5" destOrd="0" presId="urn:microsoft.com/office/officeart/2005/8/layout/vList3"/>
    <dgm:cxn modelId="{BBD4DD0B-1425-4AEC-B501-28B9F332E0B9}" type="presParOf" srcId="{997DF1AA-71F6-454F-8432-36BD9D3F121C}" destId="{7AAA926F-2DE9-4CD7-B883-C35C71A7C2FA}" srcOrd="6" destOrd="0" presId="urn:microsoft.com/office/officeart/2005/8/layout/vList3"/>
    <dgm:cxn modelId="{6B8D9DF8-AFC8-4C92-9072-2BC56BEAA302}" type="presParOf" srcId="{7AAA926F-2DE9-4CD7-B883-C35C71A7C2FA}" destId="{BB22E93B-B234-4F08-B032-D5440C04902E}" srcOrd="0" destOrd="0" presId="urn:microsoft.com/office/officeart/2005/8/layout/vList3"/>
    <dgm:cxn modelId="{108A9E8A-5FF6-4C27-96A0-2904DFC0BEAF}" type="presParOf" srcId="{7AAA926F-2DE9-4CD7-B883-C35C71A7C2FA}" destId="{A807086F-D64F-478D-BD61-F822CD2686E6}" srcOrd="1" destOrd="0" presId="urn:microsoft.com/office/officeart/2005/8/layout/vList3"/>
    <dgm:cxn modelId="{91705388-37A8-4D3D-AB2D-585659A0A29C}" type="presParOf" srcId="{997DF1AA-71F6-454F-8432-36BD9D3F121C}" destId="{F32FBA8E-35AB-4E4C-9A94-02CF47F2E100}" srcOrd="7" destOrd="0" presId="urn:microsoft.com/office/officeart/2005/8/layout/vList3"/>
    <dgm:cxn modelId="{851BDEDA-1340-40AA-B3BF-338B9731B94D}" type="presParOf" srcId="{997DF1AA-71F6-454F-8432-36BD9D3F121C}" destId="{5D342A25-2A00-4DEC-AE62-09E8634B8290}" srcOrd="8" destOrd="0" presId="urn:microsoft.com/office/officeart/2005/8/layout/vList3"/>
    <dgm:cxn modelId="{D8C77DE9-450E-4321-B8FD-D09A439EA153}" type="presParOf" srcId="{5D342A25-2A00-4DEC-AE62-09E8634B8290}" destId="{AEBC6402-D227-4329-9096-01333CEAF394}" srcOrd="0" destOrd="0" presId="urn:microsoft.com/office/officeart/2005/8/layout/vList3"/>
    <dgm:cxn modelId="{74811E3C-9CCB-48B0-B13E-D6174B1DEC8D}" type="presParOf" srcId="{5D342A25-2A00-4DEC-AE62-09E8634B8290}" destId="{B76C7421-153D-4AE6-9466-6D03E88FBD4B}" srcOrd="1" destOrd="0" presId="urn:microsoft.com/office/officeart/2005/8/layout/vList3"/>
    <dgm:cxn modelId="{C3B5EB84-248F-4007-9E03-355F5E1D34CD}" type="presParOf" srcId="{997DF1AA-71F6-454F-8432-36BD9D3F121C}" destId="{7C8278A4-C985-4714-B123-EF572350AEAA}" srcOrd="9" destOrd="0" presId="urn:microsoft.com/office/officeart/2005/8/layout/vList3"/>
    <dgm:cxn modelId="{27DA1DC5-181B-4AB5-8CC4-1D0CC99AC60E}" type="presParOf" srcId="{997DF1AA-71F6-454F-8432-36BD9D3F121C}" destId="{2D0C12F7-2F47-4262-9982-BEC11ED8B9AF}" srcOrd="10" destOrd="0" presId="urn:microsoft.com/office/officeart/2005/8/layout/vList3"/>
    <dgm:cxn modelId="{2B01ECC4-86DE-485B-84A3-4C01F554C35C}" type="presParOf" srcId="{2D0C12F7-2F47-4262-9982-BEC11ED8B9AF}" destId="{496C1C5D-949F-4D06-97C6-C6E8F13B1FCA}" srcOrd="0" destOrd="0" presId="urn:microsoft.com/office/officeart/2005/8/layout/vList3"/>
    <dgm:cxn modelId="{94970498-F99E-4561-9AED-49BD2C2D060B}" type="presParOf" srcId="{2D0C12F7-2F47-4262-9982-BEC11ED8B9AF}" destId="{21DB9804-CD44-4040-BA34-BC47D6208DF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8FE09A-BF46-40E4-A2F6-FE29421FBEC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736735DF-7B82-4C5D-BE99-D7EEA1405E2E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Персонаж развивается, изменяется.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476E6476-AE5A-4562-9384-836EBB86CCEA}" type="parTrans" cxnId="{8FB131E4-756F-4184-8659-2736CF7311B2}">
      <dgm:prSet/>
      <dgm:spPr/>
      <dgm:t>
        <a:bodyPr/>
        <a:lstStyle/>
        <a:p>
          <a:endParaRPr lang="ru-RU"/>
        </a:p>
      </dgm:t>
    </dgm:pt>
    <dgm:pt modelId="{B5D5A29A-46E2-4637-B99F-535F1E010A80}" type="sibTrans" cxnId="{8FB131E4-756F-4184-8659-2736CF7311B2}">
      <dgm:prSet/>
      <dgm:spPr/>
      <dgm:t>
        <a:bodyPr/>
        <a:lstStyle/>
        <a:p>
          <a:endParaRPr lang="ru-RU"/>
        </a:p>
      </dgm:t>
    </dgm:pt>
    <dgm:pt modelId="{2FEF0D3E-C12B-4A5A-A066-C4416CC80C71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Находится под влиянием окружающей среды (либо борется с ним, либо смиряется).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98098107-56BF-421B-9AF5-14E03F779B1E}" type="parTrans" cxnId="{58DF9B2A-B94E-417F-8346-240DD827FAB8}">
      <dgm:prSet/>
      <dgm:spPr/>
      <dgm:t>
        <a:bodyPr/>
        <a:lstStyle/>
        <a:p>
          <a:endParaRPr lang="ru-RU"/>
        </a:p>
      </dgm:t>
    </dgm:pt>
    <dgm:pt modelId="{33D5E70B-D630-4768-9E7F-2D4AFD3A923B}" type="sibTrans" cxnId="{58DF9B2A-B94E-417F-8346-240DD827FAB8}">
      <dgm:prSet/>
      <dgm:spPr/>
      <dgm:t>
        <a:bodyPr/>
        <a:lstStyle/>
        <a:p>
          <a:endParaRPr lang="ru-RU"/>
        </a:p>
      </dgm:t>
    </dgm:pt>
    <dgm:pt modelId="{32008710-0066-4A29-A049-46568BA8B5B0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Типичный человек в типичной ситуации (собирательный образ).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D59C5888-89CF-4629-A5AD-FF4E07E0BA06}" type="parTrans" cxnId="{D716A871-FB85-445B-BC7A-192860AF9015}">
      <dgm:prSet/>
      <dgm:spPr/>
      <dgm:t>
        <a:bodyPr/>
        <a:lstStyle/>
        <a:p>
          <a:endParaRPr lang="ru-RU"/>
        </a:p>
      </dgm:t>
    </dgm:pt>
    <dgm:pt modelId="{CD6B7FBD-B034-4645-ACB7-AE3E8AB82971}" type="sibTrans" cxnId="{D716A871-FB85-445B-BC7A-192860AF9015}">
      <dgm:prSet/>
      <dgm:spPr/>
      <dgm:t>
        <a:bodyPr/>
        <a:lstStyle/>
        <a:p>
          <a:endParaRPr lang="ru-RU"/>
        </a:p>
      </dgm:t>
    </dgm:pt>
    <dgm:pt modelId="{94CD1225-7D9B-4B16-98EE-B78FE7DBAD9C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Герой не абстрактен, у него есть своя история. 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ECB9CF04-7177-4E55-ABF7-179A1E19DEC3}" type="sibTrans" cxnId="{094E6895-9372-4011-855E-18D76645BFD0}">
      <dgm:prSet/>
      <dgm:spPr/>
      <dgm:t>
        <a:bodyPr/>
        <a:lstStyle/>
        <a:p>
          <a:endParaRPr lang="ru-RU"/>
        </a:p>
      </dgm:t>
    </dgm:pt>
    <dgm:pt modelId="{33FA13E6-D684-4066-8D65-B3076675C9D6}" type="parTrans" cxnId="{094E6895-9372-4011-855E-18D76645BFD0}">
      <dgm:prSet/>
      <dgm:spPr/>
      <dgm:t>
        <a:bodyPr/>
        <a:lstStyle/>
        <a:p>
          <a:endParaRPr lang="ru-RU"/>
        </a:p>
      </dgm:t>
    </dgm:pt>
    <dgm:pt modelId="{8C6AD0AB-848F-4F43-9ACA-8A053376CA5D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Может действовать противоречиво.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CC98DBAD-5ADE-4BE5-8C8B-9CC6E80CEB7E}" type="parTrans" cxnId="{0509C469-C05E-450D-83DD-E7098AD2D102}">
      <dgm:prSet/>
      <dgm:spPr/>
      <dgm:t>
        <a:bodyPr/>
        <a:lstStyle/>
        <a:p>
          <a:endParaRPr lang="ru-RU"/>
        </a:p>
      </dgm:t>
    </dgm:pt>
    <dgm:pt modelId="{33C422B6-A68E-44F8-A17D-D405AB0F3BA5}" type="sibTrans" cxnId="{0509C469-C05E-450D-83DD-E7098AD2D102}">
      <dgm:prSet/>
      <dgm:spPr/>
      <dgm:t>
        <a:bodyPr/>
        <a:lstStyle/>
        <a:p>
          <a:endParaRPr lang="ru-RU"/>
        </a:p>
      </dgm:t>
    </dgm:pt>
    <dgm:pt modelId="{7F63EF8F-4B73-4DD8-BFE2-E3AA426A13FD}">
      <dgm:prSet phldrT="[Текст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Главным действующим лицом может стать антигерой (отрицательная личность).</a:t>
          </a:r>
          <a:endParaRPr lang="ru-RU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gm:t>
    </dgm:pt>
    <dgm:pt modelId="{2AAECB65-6950-4A4A-9B03-0DE0EE693381}" type="parTrans" cxnId="{57D6D476-0009-4A15-A32E-B352A946135D}">
      <dgm:prSet/>
      <dgm:spPr/>
      <dgm:t>
        <a:bodyPr/>
        <a:lstStyle/>
        <a:p>
          <a:endParaRPr lang="ru-RU"/>
        </a:p>
      </dgm:t>
    </dgm:pt>
    <dgm:pt modelId="{A9BB7A67-6B38-44A6-8DFE-C260ADD97BD3}" type="sibTrans" cxnId="{57D6D476-0009-4A15-A32E-B352A946135D}">
      <dgm:prSet/>
      <dgm:spPr/>
      <dgm:t>
        <a:bodyPr/>
        <a:lstStyle/>
        <a:p>
          <a:endParaRPr lang="ru-RU"/>
        </a:p>
      </dgm:t>
    </dgm:pt>
    <dgm:pt modelId="{180D1A35-E76B-470D-BAE1-F51743CEBA4C}" type="pres">
      <dgm:prSet presAssocID="{C08FE09A-BF46-40E4-A2F6-FE29421FBEC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1DD392-0B39-4EAD-B5DB-7E3B74B34137}" type="pres">
      <dgm:prSet presAssocID="{736735DF-7B82-4C5D-BE99-D7EEA1405E2E}" presName="parentText" presStyleLbl="node1" presStyleIdx="0" presStyleCnt="6" custScaleY="106142" custLinFactY="215647" custLinFactNeighborY="3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86557-B7CE-4B7F-8C11-4C3269B9614B}" type="pres">
      <dgm:prSet presAssocID="{B5D5A29A-46E2-4637-B99F-535F1E010A80}" presName="spacer" presStyleCnt="0"/>
      <dgm:spPr/>
    </dgm:pt>
    <dgm:pt modelId="{C9DA3F22-1635-43C3-A215-B124382A711D}" type="pres">
      <dgm:prSet presAssocID="{2FEF0D3E-C12B-4A5A-A066-C4416CC80C71}" presName="parentText" presStyleLbl="node1" presStyleIdx="1" presStyleCnt="6" custScaleY="109485" custLinFactY="39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71327A-4612-490A-BF18-8AE8E995AD3D}" type="pres">
      <dgm:prSet presAssocID="{33D5E70B-D630-4768-9E7F-2D4AFD3A923B}" presName="spacer" presStyleCnt="0"/>
      <dgm:spPr/>
    </dgm:pt>
    <dgm:pt modelId="{8890A784-8794-4CD5-ABFF-69D70919A0EE}" type="pres">
      <dgm:prSet presAssocID="{32008710-0066-4A29-A049-46568BA8B5B0}" presName="parentText" presStyleLbl="node1" presStyleIdx="2" presStyleCnt="6" custScaleY="124785" custLinFactY="-224861" custLinFactNeighborY="-3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53F81-5B8D-4AEA-AFAE-99A5043DF5DA}" type="pres">
      <dgm:prSet presAssocID="{CD6B7FBD-B034-4645-ACB7-AE3E8AB82971}" presName="spacer" presStyleCnt="0"/>
      <dgm:spPr/>
    </dgm:pt>
    <dgm:pt modelId="{D2144532-9F30-4567-A9E8-AA4AA3C8AF38}" type="pres">
      <dgm:prSet presAssocID="{94CD1225-7D9B-4B16-98EE-B78FE7DBAD9C}" presName="parentText" presStyleLbl="node1" presStyleIdx="3" presStyleCnt="6" custScaleY="100707" custLinFactY="-115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76A6CD-39F4-40B7-8C18-456FC706FD41}" type="pres">
      <dgm:prSet presAssocID="{ECB9CF04-7177-4E55-ABF7-179A1E19DEC3}" presName="spacer" presStyleCnt="0"/>
      <dgm:spPr/>
    </dgm:pt>
    <dgm:pt modelId="{D36FD820-919B-4F75-8B2F-69FB1F54142E}" type="pres">
      <dgm:prSet presAssocID="{8C6AD0AB-848F-4F43-9ACA-8A053376CA5D}" presName="parentText" presStyleLbl="node1" presStyleIdx="4" presStyleCnt="6" custScaleY="98408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38D0FE-53CF-4926-9F1A-664C67B6F78D}" type="pres">
      <dgm:prSet presAssocID="{33C422B6-A68E-44F8-A17D-D405AB0F3BA5}" presName="spacer" presStyleCnt="0"/>
      <dgm:spPr/>
    </dgm:pt>
    <dgm:pt modelId="{4FA8D4A2-9083-4F68-83B3-2092E972F33A}" type="pres">
      <dgm:prSet presAssocID="{7F63EF8F-4B73-4DD8-BFE2-E3AA426A13FD}" presName="parentText" presStyleLbl="node1" presStyleIdx="5" presStyleCnt="6" custLinFactNeighborY="17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49A162-EDD8-4221-AD8E-F76B973A2ECB}" type="presOf" srcId="{7F63EF8F-4B73-4DD8-BFE2-E3AA426A13FD}" destId="{4FA8D4A2-9083-4F68-83B3-2092E972F33A}" srcOrd="0" destOrd="0" presId="urn:microsoft.com/office/officeart/2005/8/layout/vList2"/>
    <dgm:cxn modelId="{094E6895-9372-4011-855E-18D76645BFD0}" srcId="{C08FE09A-BF46-40E4-A2F6-FE29421FBEC2}" destId="{94CD1225-7D9B-4B16-98EE-B78FE7DBAD9C}" srcOrd="3" destOrd="0" parTransId="{33FA13E6-D684-4066-8D65-B3076675C9D6}" sibTransId="{ECB9CF04-7177-4E55-ABF7-179A1E19DEC3}"/>
    <dgm:cxn modelId="{C3024BF7-F8BA-49B0-8EBE-6DA9550E6CF1}" type="presOf" srcId="{736735DF-7B82-4C5D-BE99-D7EEA1405E2E}" destId="{691DD392-0B39-4EAD-B5DB-7E3B74B34137}" srcOrd="0" destOrd="0" presId="urn:microsoft.com/office/officeart/2005/8/layout/vList2"/>
    <dgm:cxn modelId="{EC7C9A82-019E-43D1-B777-09C69BE90585}" type="presOf" srcId="{94CD1225-7D9B-4B16-98EE-B78FE7DBAD9C}" destId="{D2144532-9F30-4567-A9E8-AA4AA3C8AF38}" srcOrd="0" destOrd="0" presId="urn:microsoft.com/office/officeart/2005/8/layout/vList2"/>
    <dgm:cxn modelId="{2CE754D6-2BB6-4F49-8310-E5CDF306528E}" type="presOf" srcId="{C08FE09A-BF46-40E4-A2F6-FE29421FBEC2}" destId="{180D1A35-E76B-470D-BAE1-F51743CEBA4C}" srcOrd="0" destOrd="0" presId="urn:microsoft.com/office/officeart/2005/8/layout/vList2"/>
    <dgm:cxn modelId="{8FB131E4-756F-4184-8659-2736CF7311B2}" srcId="{C08FE09A-BF46-40E4-A2F6-FE29421FBEC2}" destId="{736735DF-7B82-4C5D-BE99-D7EEA1405E2E}" srcOrd="0" destOrd="0" parTransId="{476E6476-AE5A-4562-9384-836EBB86CCEA}" sibTransId="{B5D5A29A-46E2-4637-B99F-535F1E010A80}"/>
    <dgm:cxn modelId="{0509C469-C05E-450D-83DD-E7098AD2D102}" srcId="{C08FE09A-BF46-40E4-A2F6-FE29421FBEC2}" destId="{8C6AD0AB-848F-4F43-9ACA-8A053376CA5D}" srcOrd="4" destOrd="0" parTransId="{CC98DBAD-5ADE-4BE5-8C8B-9CC6E80CEB7E}" sibTransId="{33C422B6-A68E-44F8-A17D-D405AB0F3BA5}"/>
    <dgm:cxn modelId="{9C9179FA-AF52-4A2D-96E1-5E1C596EB937}" type="presOf" srcId="{8C6AD0AB-848F-4F43-9ACA-8A053376CA5D}" destId="{D36FD820-919B-4F75-8B2F-69FB1F54142E}" srcOrd="0" destOrd="0" presId="urn:microsoft.com/office/officeart/2005/8/layout/vList2"/>
    <dgm:cxn modelId="{6BC89F72-EE45-4B6A-8E2E-11987C9E241B}" type="presOf" srcId="{32008710-0066-4A29-A049-46568BA8B5B0}" destId="{8890A784-8794-4CD5-ABFF-69D70919A0EE}" srcOrd="0" destOrd="0" presId="urn:microsoft.com/office/officeart/2005/8/layout/vList2"/>
    <dgm:cxn modelId="{58DF9B2A-B94E-417F-8346-240DD827FAB8}" srcId="{C08FE09A-BF46-40E4-A2F6-FE29421FBEC2}" destId="{2FEF0D3E-C12B-4A5A-A066-C4416CC80C71}" srcOrd="1" destOrd="0" parTransId="{98098107-56BF-421B-9AF5-14E03F779B1E}" sibTransId="{33D5E70B-D630-4768-9E7F-2D4AFD3A923B}"/>
    <dgm:cxn modelId="{A5CE0737-2A7E-4271-A91F-282D6664D61B}" type="presOf" srcId="{2FEF0D3E-C12B-4A5A-A066-C4416CC80C71}" destId="{C9DA3F22-1635-43C3-A215-B124382A711D}" srcOrd="0" destOrd="0" presId="urn:microsoft.com/office/officeart/2005/8/layout/vList2"/>
    <dgm:cxn modelId="{57D6D476-0009-4A15-A32E-B352A946135D}" srcId="{C08FE09A-BF46-40E4-A2F6-FE29421FBEC2}" destId="{7F63EF8F-4B73-4DD8-BFE2-E3AA426A13FD}" srcOrd="5" destOrd="0" parTransId="{2AAECB65-6950-4A4A-9B03-0DE0EE693381}" sibTransId="{A9BB7A67-6B38-44A6-8DFE-C260ADD97BD3}"/>
    <dgm:cxn modelId="{D716A871-FB85-445B-BC7A-192860AF9015}" srcId="{C08FE09A-BF46-40E4-A2F6-FE29421FBEC2}" destId="{32008710-0066-4A29-A049-46568BA8B5B0}" srcOrd="2" destOrd="0" parTransId="{D59C5888-89CF-4629-A5AD-FF4E07E0BA06}" sibTransId="{CD6B7FBD-B034-4645-ACB7-AE3E8AB82971}"/>
    <dgm:cxn modelId="{06059ADD-3964-48F5-A2BF-8B805BFB006E}" type="presParOf" srcId="{180D1A35-E76B-470D-BAE1-F51743CEBA4C}" destId="{691DD392-0B39-4EAD-B5DB-7E3B74B34137}" srcOrd="0" destOrd="0" presId="urn:microsoft.com/office/officeart/2005/8/layout/vList2"/>
    <dgm:cxn modelId="{0B464FA6-7957-4FFF-8A58-04C2FA10A356}" type="presParOf" srcId="{180D1A35-E76B-470D-BAE1-F51743CEBA4C}" destId="{A0E86557-B7CE-4B7F-8C11-4C3269B9614B}" srcOrd="1" destOrd="0" presId="urn:microsoft.com/office/officeart/2005/8/layout/vList2"/>
    <dgm:cxn modelId="{D250389C-87E6-4DD6-AB5B-D5D7B30090D7}" type="presParOf" srcId="{180D1A35-E76B-470D-BAE1-F51743CEBA4C}" destId="{C9DA3F22-1635-43C3-A215-B124382A711D}" srcOrd="2" destOrd="0" presId="urn:microsoft.com/office/officeart/2005/8/layout/vList2"/>
    <dgm:cxn modelId="{787379B7-DCF4-4D8C-B3C2-D3CD7CC4D7DD}" type="presParOf" srcId="{180D1A35-E76B-470D-BAE1-F51743CEBA4C}" destId="{3C71327A-4612-490A-BF18-8AE8E995AD3D}" srcOrd="3" destOrd="0" presId="urn:microsoft.com/office/officeart/2005/8/layout/vList2"/>
    <dgm:cxn modelId="{CA81FD1D-2F9C-4DA0-B11A-EDBAE5EB0163}" type="presParOf" srcId="{180D1A35-E76B-470D-BAE1-F51743CEBA4C}" destId="{8890A784-8794-4CD5-ABFF-69D70919A0EE}" srcOrd="4" destOrd="0" presId="urn:microsoft.com/office/officeart/2005/8/layout/vList2"/>
    <dgm:cxn modelId="{8A447319-CB8F-4B49-8710-3BCE05C9427F}" type="presParOf" srcId="{180D1A35-E76B-470D-BAE1-F51743CEBA4C}" destId="{48853F81-5B8D-4AEA-AFAE-99A5043DF5DA}" srcOrd="5" destOrd="0" presId="urn:microsoft.com/office/officeart/2005/8/layout/vList2"/>
    <dgm:cxn modelId="{6B0E07E4-0E46-477B-B0CF-0F7B76E9A544}" type="presParOf" srcId="{180D1A35-E76B-470D-BAE1-F51743CEBA4C}" destId="{D2144532-9F30-4567-A9E8-AA4AA3C8AF38}" srcOrd="6" destOrd="0" presId="urn:microsoft.com/office/officeart/2005/8/layout/vList2"/>
    <dgm:cxn modelId="{0897FA8C-2EE3-4850-8E4F-A17648C3A8F9}" type="presParOf" srcId="{180D1A35-E76B-470D-BAE1-F51743CEBA4C}" destId="{F476A6CD-39F4-40B7-8C18-456FC706FD41}" srcOrd="7" destOrd="0" presId="urn:microsoft.com/office/officeart/2005/8/layout/vList2"/>
    <dgm:cxn modelId="{01E350FF-D2A6-4B5D-BD16-D51FE82EE664}" type="presParOf" srcId="{180D1A35-E76B-470D-BAE1-F51743CEBA4C}" destId="{D36FD820-919B-4F75-8B2F-69FB1F54142E}" srcOrd="8" destOrd="0" presId="urn:microsoft.com/office/officeart/2005/8/layout/vList2"/>
    <dgm:cxn modelId="{1C78D506-117E-4FF4-A600-CDC34BC38F81}" type="presParOf" srcId="{180D1A35-E76B-470D-BAE1-F51743CEBA4C}" destId="{5538D0FE-53CF-4926-9F1A-664C67B6F78D}" srcOrd="9" destOrd="0" presId="urn:microsoft.com/office/officeart/2005/8/layout/vList2"/>
    <dgm:cxn modelId="{42FB5581-38BB-4BB6-B7B1-EAEB7541A678}" type="presParOf" srcId="{180D1A35-E76B-470D-BAE1-F51743CEBA4C}" destId="{4FA8D4A2-9083-4F68-83B3-2092E972F33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043731-9259-4A45-9642-E50509BFABE7}">
      <dsp:nvSpPr>
        <dsp:cNvPr id="0" name=""/>
        <dsp:cNvSpPr/>
      </dsp:nvSpPr>
      <dsp:spPr>
        <a:xfrm rot="10800000">
          <a:off x="1375259" y="2212"/>
          <a:ext cx="4798133" cy="666828"/>
        </a:xfrm>
        <a:prstGeom prst="homePlat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9405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Правдивость в изображении предмета.</a:t>
          </a:r>
          <a:endParaRPr lang="ru-RU" sz="1800" kern="1200" dirty="0"/>
        </a:p>
      </dsp:txBody>
      <dsp:txXfrm rot="10800000">
        <a:off x="1375259" y="2212"/>
        <a:ext cx="4798133" cy="666828"/>
      </dsp:txXfrm>
    </dsp:sp>
    <dsp:sp modelId="{AF1043F6-EAD0-4E45-8AA9-A6407407881D}">
      <dsp:nvSpPr>
        <dsp:cNvPr id="0" name=""/>
        <dsp:cNvSpPr/>
      </dsp:nvSpPr>
      <dsp:spPr>
        <a:xfrm>
          <a:off x="1041845" y="2212"/>
          <a:ext cx="666828" cy="6668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469B2F-3E09-49F6-B5E3-216AFF598323}">
      <dsp:nvSpPr>
        <dsp:cNvPr id="0" name=""/>
        <dsp:cNvSpPr/>
      </dsp:nvSpPr>
      <dsp:spPr>
        <a:xfrm rot="10800000">
          <a:off x="1375259" y="868093"/>
          <a:ext cx="4798133" cy="666828"/>
        </a:xfrm>
        <a:prstGeom prst="homePlat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94053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Изображение типического характера в типических обстоятельствах (герой – образ собирательный). </a:t>
          </a:r>
          <a:endParaRPr lang="ru-RU" sz="1600" kern="1200" dirty="0"/>
        </a:p>
      </dsp:txBody>
      <dsp:txXfrm rot="10800000">
        <a:off x="1375259" y="868093"/>
        <a:ext cx="4798133" cy="666828"/>
      </dsp:txXfrm>
    </dsp:sp>
    <dsp:sp modelId="{079FF183-A300-4933-8DB4-1FB4D67F8331}">
      <dsp:nvSpPr>
        <dsp:cNvPr id="0" name=""/>
        <dsp:cNvSpPr/>
      </dsp:nvSpPr>
      <dsp:spPr>
        <a:xfrm>
          <a:off x="1041845" y="868093"/>
          <a:ext cx="666828" cy="6668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D0EFEC-5B19-43C3-9062-C802969E4668}">
      <dsp:nvSpPr>
        <dsp:cNvPr id="0" name=""/>
        <dsp:cNvSpPr/>
      </dsp:nvSpPr>
      <dsp:spPr>
        <a:xfrm rot="10800000">
          <a:off x="1375259" y="1733975"/>
          <a:ext cx="4798133" cy="666828"/>
        </a:xfrm>
        <a:prstGeom prst="homePlate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9405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Личность героя сложна, многогранна. Герои развиваются.</a:t>
          </a:r>
          <a:endParaRPr lang="ru-RU" sz="1800" kern="1200" dirty="0"/>
        </a:p>
      </dsp:txBody>
      <dsp:txXfrm rot="10800000">
        <a:off x="1375259" y="1733975"/>
        <a:ext cx="4798133" cy="666828"/>
      </dsp:txXfrm>
    </dsp:sp>
    <dsp:sp modelId="{B057B59E-227B-4401-B47C-A0CC24D47A22}">
      <dsp:nvSpPr>
        <dsp:cNvPr id="0" name=""/>
        <dsp:cNvSpPr/>
      </dsp:nvSpPr>
      <dsp:spPr>
        <a:xfrm>
          <a:off x="1041845" y="1733975"/>
          <a:ext cx="666828" cy="6668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7086F-D64F-478D-BD61-F822CD2686E6}">
      <dsp:nvSpPr>
        <dsp:cNvPr id="0" name=""/>
        <dsp:cNvSpPr/>
      </dsp:nvSpPr>
      <dsp:spPr>
        <a:xfrm rot="10800000">
          <a:off x="1375259" y="2599856"/>
          <a:ext cx="4798133" cy="666828"/>
        </a:xfrm>
        <a:prstGeom prst="homePlat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94053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Изучение социальной стороны жизни (влияние денег, власти и их отсутствия, зависимость от социальной среды).</a:t>
          </a:r>
          <a:endParaRPr lang="ru-RU" sz="1600" kern="1200" dirty="0"/>
        </a:p>
      </dsp:txBody>
      <dsp:txXfrm rot="10800000">
        <a:off x="1375259" y="2599856"/>
        <a:ext cx="4798133" cy="666828"/>
      </dsp:txXfrm>
    </dsp:sp>
    <dsp:sp modelId="{BB22E93B-B234-4F08-B032-D5440C04902E}">
      <dsp:nvSpPr>
        <dsp:cNvPr id="0" name=""/>
        <dsp:cNvSpPr/>
      </dsp:nvSpPr>
      <dsp:spPr>
        <a:xfrm>
          <a:off x="1041845" y="2599856"/>
          <a:ext cx="666828" cy="6668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6C7421-153D-4AE6-9466-6D03E88FBD4B}">
      <dsp:nvSpPr>
        <dsp:cNvPr id="0" name=""/>
        <dsp:cNvSpPr/>
      </dsp:nvSpPr>
      <dsp:spPr>
        <a:xfrm rot="10800000">
          <a:off x="1375259" y="3465738"/>
          <a:ext cx="4798133" cy="666828"/>
        </a:xfrm>
        <a:prstGeom prst="homePlate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94053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Большое внимание уделяется художественной детали (портрет, интерьер и т.п.).</a:t>
          </a:r>
          <a:endParaRPr lang="ru-RU" sz="1600" kern="1200" dirty="0"/>
        </a:p>
      </dsp:txBody>
      <dsp:txXfrm rot="10800000">
        <a:off x="1375259" y="3465738"/>
        <a:ext cx="4798133" cy="666828"/>
      </dsp:txXfrm>
    </dsp:sp>
    <dsp:sp modelId="{AEBC6402-D227-4329-9096-01333CEAF394}">
      <dsp:nvSpPr>
        <dsp:cNvPr id="0" name=""/>
        <dsp:cNvSpPr/>
      </dsp:nvSpPr>
      <dsp:spPr>
        <a:xfrm>
          <a:off x="1041845" y="3465738"/>
          <a:ext cx="666828" cy="6668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B9804-CD44-4040-BA34-BC47D6208DF2}">
      <dsp:nvSpPr>
        <dsp:cNvPr id="0" name=""/>
        <dsp:cNvSpPr/>
      </dsp:nvSpPr>
      <dsp:spPr>
        <a:xfrm rot="10800000">
          <a:off x="1375259" y="4331619"/>
          <a:ext cx="4798133" cy="666828"/>
        </a:xfrm>
        <a:prstGeom prst="homePlate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94053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Глубокий психологизм (попытка объяснить причину того или иного события</a:t>
          </a:r>
          <a:endParaRPr lang="ru-RU" sz="1600" kern="1200" dirty="0"/>
        </a:p>
      </dsp:txBody>
      <dsp:txXfrm rot="10800000">
        <a:off x="1375259" y="4331619"/>
        <a:ext cx="4798133" cy="666828"/>
      </dsp:txXfrm>
    </dsp:sp>
    <dsp:sp modelId="{496C1C5D-949F-4D06-97C6-C6E8F13B1FCA}">
      <dsp:nvSpPr>
        <dsp:cNvPr id="0" name=""/>
        <dsp:cNvSpPr/>
      </dsp:nvSpPr>
      <dsp:spPr>
        <a:xfrm>
          <a:off x="1041845" y="4331619"/>
          <a:ext cx="666828" cy="66682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1DD392-0B39-4EAD-B5DB-7E3B74B34137}">
      <dsp:nvSpPr>
        <dsp:cNvPr id="0" name=""/>
        <dsp:cNvSpPr/>
      </dsp:nvSpPr>
      <dsp:spPr>
        <a:xfrm>
          <a:off x="0" y="1785963"/>
          <a:ext cx="4572032" cy="716806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Персонаж развивается, изменяется.</a:t>
          </a:r>
          <a:endParaRPr lang="ru-RU" sz="17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1785963"/>
        <a:ext cx="4572032" cy="716806"/>
      </dsp:txXfrm>
    </dsp:sp>
    <dsp:sp modelId="{C9DA3F22-1635-43C3-A215-B124382A711D}">
      <dsp:nvSpPr>
        <dsp:cNvPr id="0" name=""/>
        <dsp:cNvSpPr/>
      </dsp:nvSpPr>
      <dsp:spPr>
        <a:xfrm>
          <a:off x="0" y="1000133"/>
          <a:ext cx="4572032" cy="739382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Находится под влиянием окружающей среды (либо борется с ним, либо смиряется).</a:t>
          </a:r>
          <a:endParaRPr lang="ru-RU" sz="17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1000133"/>
        <a:ext cx="4572032" cy="739382"/>
      </dsp:txXfrm>
    </dsp:sp>
    <dsp:sp modelId="{8890A784-8794-4CD5-ABFF-69D70919A0EE}">
      <dsp:nvSpPr>
        <dsp:cNvPr id="0" name=""/>
        <dsp:cNvSpPr/>
      </dsp:nvSpPr>
      <dsp:spPr>
        <a:xfrm>
          <a:off x="0" y="71439"/>
          <a:ext cx="4572032" cy="842707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Типичный человек в типичной ситуации (собирательный образ).</a:t>
          </a:r>
          <a:endParaRPr lang="ru-RU" sz="17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71439"/>
        <a:ext cx="4572032" cy="842707"/>
      </dsp:txXfrm>
    </dsp:sp>
    <dsp:sp modelId="{D2144532-9F30-4567-A9E8-AA4AA3C8AF38}">
      <dsp:nvSpPr>
        <dsp:cNvPr id="0" name=""/>
        <dsp:cNvSpPr/>
      </dsp:nvSpPr>
      <dsp:spPr>
        <a:xfrm>
          <a:off x="0" y="2571782"/>
          <a:ext cx="4572032" cy="680102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Герой не абстрактен, у него есть своя история. </a:t>
          </a:r>
          <a:endParaRPr lang="ru-RU" sz="17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2571782"/>
        <a:ext cx="4572032" cy="680102"/>
      </dsp:txXfrm>
    </dsp:sp>
    <dsp:sp modelId="{D36FD820-919B-4F75-8B2F-69FB1F54142E}">
      <dsp:nvSpPr>
        <dsp:cNvPr id="0" name=""/>
        <dsp:cNvSpPr/>
      </dsp:nvSpPr>
      <dsp:spPr>
        <a:xfrm>
          <a:off x="0" y="3357598"/>
          <a:ext cx="4572032" cy="664576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Может действовать противоречиво.</a:t>
          </a:r>
          <a:endParaRPr lang="ru-RU" sz="17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3357598"/>
        <a:ext cx="4572032" cy="664576"/>
      </dsp:txXfrm>
    </dsp:sp>
    <dsp:sp modelId="{4FA8D4A2-9083-4F68-83B3-2092E972F33A}">
      <dsp:nvSpPr>
        <dsp:cNvPr id="0" name=""/>
        <dsp:cNvSpPr/>
      </dsp:nvSpPr>
      <dsp:spPr>
        <a:xfrm>
          <a:off x="0" y="4071978"/>
          <a:ext cx="4572032" cy="675327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rPr>
            <a:t>Главным действующим лицом может стать антигерой (отрицательная личность).</a:t>
          </a:r>
          <a:endParaRPr lang="ru-RU" sz="1700" kern="1200" dirty="0"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a:endParaRPr>
        </a:p>
      </dsp:txBody>
      <dsp:txXfrm>
        <a:off x="0" y="4071978"/>
        <a:ext cx="4572032" cy="675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D1BBB-2E01-4D5A-BF20-7C2743880D10}" type="datetimeFigureOut">
              <a:rPr lang="ru-RU" smtClean="0"/>
              <a:pPr/>
              <a:t>01.04.2015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932FE-8B68-4A78-BA27-EE4702A23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3258" y="188640"/>
            <a:ext cx="9144000" cy="1470025"/>
          </a:xfr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Литературные </a:t>
            </a:r>
            <a:b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направления</a:t>
            </a:r>
            <a:endParaRPr lang="ru-RU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119336"/>
            <a:ext cx="9144000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Автор: учитель русского языка и литературы </a:t>
            </a:r>
          </a:p>
          <a:p>
            <a:pPr algn="ctr"/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ГБОУ «школа 109»  подразделение в ФНКЦ им. Д.Рогачёва </a:t>
            </a:r>
          </a:p>
          <a:p>
            <a:pPr algn="ctr"/>
            <a:r>
              <a:rPr lang="ru-RU" sz="1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Капущак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 Марианна Николаевна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28800"/>
            <a:ext cx="9144000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600" b="1" spc="15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РЕАЛИЗМ</a:t>
            </a:r>
            <a:endParaRPr lang="ru-RU" sz="3600" b="1" spc="150" dirty="0">
              <a:ln w="11430"/>
              <a:solidFill>
                <a:schemeClr val="accent1">
                  <a:lumMod val="5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7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Литературное направление</a:t>
            </a:r>
            <a:endParaRPr lang="ru-RU" dirty="0"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873778"/>
            <a:ext cx="2966875" cy="1464078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3362411" y="1628800"/>
            <a:ext cx="5458061" cy="46085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563888" y="2060848"/>
            <a:ext cx="5040560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- это художественный метод, формирующий общие идейно-эстетические принципы в творчестве множества писателей.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93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РЕАЛИЗМ</a:t>
            </a:r>
            <a:endParaRPr lang="ru-RU" b="1" dirty="0"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Рисунок 4" descr="793715496 (1).jpg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500098" y="2643182"/>
            <a:ext cx="5214942" cy="3911207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4429124" y="2571744"/>
            <a:ext cx="4357718" cy="364333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/>
              <a:t>Литературное направление, зародившееся в 20-х годах Х</a:t>
            </a:r>
            <a:r>
              <a:rPr lang="en-US" sz="2800" dirty="0" smtClean="0"/>
              <a:t>I</a:t>
            </a:r>
            <a:r>
              <a:rPr lang="ru-RU" sz="2800" dirty="0" smtClean="0"/>
              <a:t>Х века, ставящее своей целью правдивое изображение действительности.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от позднелатинского </a:t>
            </a:r>
            <a:r>
              <a:rPr lang="en-US" b="1" i="1" dirty="0" err="1" smtClean="0">
                <a:solidFill>
                  <a:schemeClr val="bg2">
                    <a:lumMod val="25000"/>
                  </a:schemeClr>
                </a:solidFill>
              </a:rPr>
              <a:t>reālis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 «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действительный»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>
              <a:lumMod val="9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Основа реализма - правдивость</a:t>
            </a:r>
            <a:endParaRPr lang="ru-RU" sz="3600" b="1" dirty="0"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071538" y="1571612"/>
          <a:ext cx="721523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bg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Герой реализма</a:t>
            </a:r>
            <a:endParaRPr lang="ru-RU" b="1" dirty="0"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pic>
        <p:nvPicPr>
          <p:cNvPr id="4" name="Рисунок 3" descr="0008-015-Realizm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5286380" y="1857364"/>
            <a:ext cx="3590928" cy="3590928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/>
        </p:nvGraphicFramePr>
        <p:xfrm>
          <a:off x="285720" y="1571612"/>
          <a:ext cx="457203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Герой реализма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143000"/>
          </a:xfrm>
          <a:solidFill>
            <a:schemeClr val="bg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</a:rPr>
              <a:t>Видные литературные деятели реализма</a:t>
            </a:r>
            <a:endParaRPr lang="ru-RU" b="1" dirty="0">
              <a:solidFill>
                <a:schemeClr val="bg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Рисунок 4" descr="0_c1b40_30f8963f_XL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357422" y="2357430"/>
            <a:ext cx="2143116" cy="2143116"/>
          </a:xfrm>
          <a:prstGeom prst="rect">
            <a:avLst/>
          </a:prstGeom>
        </p:spPr>
      </p:pic>
      <p:pic>
        <p:nvPicPr>
          <p:cNvPr id="6" name="Рисунок 5" descr="ieDOBwIDzYY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786578" y="2357430"/>
            <a:ext cx="2143140" cy="2143140"/>
          </a:xfrm>
          <a:prstGeom prst="rect">
            <a:avLst/>
          </a:prstGeom>
        </p:spPr>
      </p:pic>
      <p:pic>
        <p:nvPicPr>
          <p:cNvPr id="7" name="Рисунок 6" descr="griboedov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142844" y="2357430"/>
            <a:ext cx="2143140" cy="2143140"/>
          </a:xfrm>
          <a:prstGeom prst="rect">
            <a:avLst/>
          </a:prstGeom>
        </p:spPr>
      </p:pic>
      <p:pic>
        <p:nvPicPr>
          <p:cNvPr id="8" name="Рисунок 7" descr="f2fb4bd0d906 (1)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4572000" y="2357430"/>
            <a:ext cx="2143140" cy="2143140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142844" y="4857760"/>
            <a:ext cx="2143140" cy="13573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Комедия «Горе от ума»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57422" y="4857760"/>
            <a:ext cx="2143140" cy="13573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Роман в стихах «Евгений Онегин», повесть «Капитанская дочка» и др.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72000" y="4857760"/>
            <a:ext cx="2143140" cy="13573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«Обыкновенная история», «Обломов», «Обрыв» и др.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786578" y="4857760"/>
            <a:ext cx="2143140" cy="135732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Роман «Герой нашего времени»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742-nikolay_gogol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42844" y="857232"/>
            <a:ext cx="2143140" cy="2143140"/>
          </a:xfrm>
          <a:prstGeom prst="rect">
            <a:avLst/>
          </a:prstGeom>
        </p:spPr>
      </p:pic>
      <p:pic>
        <p:nvPicPr>
          <p:cNvPr id="6" name="Рисунок 5" descr="1380548022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357422" y="857232"/>
            <a:ext cx="2143140" cy="2143140"/>
          </a:xfrm>
          <a:prstGeom prst="rect">
            <a:avLst/>
          </a:prstGeom>
        </p:spPr>
      </p:pic>
      <p:pic>
        <p:nvPicPr>
          <p:cNvPr id="7" name="Рисунок 6" descr="Heshov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786578" y="857232"/>
            <a:ext cx="2143140" cy="2143140"/>
          </a:xfrm>
          <a:prstGeom prst="rect">
            <a:avLst/>
          </a:prstGeom>
        </p:spPr>
      </p:pic>
      <p:pic>
        <p:nvPicPr>
          <p:cNvPr id="8" name="Рисунок 7" descr="5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4572000" y="857232"/>
            <a:ext cx="2143140" cy="2143140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142844" y="3500438"/>
            <a:ext cx="2143140" cy="15001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«Петербургские повести», «Ревизор», «Мёртвые души»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428860" y="3500438"/>
            <a:ext cx="2143140" cy="15001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Сборник рассказов «Записки охотника»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43438" y="3500438"/>
            <a:ext cx="2143140" cy="15001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«Бедные люди», «Игрок», «</a:t>
            </a:r>
            <a:r>
              <a:rPr lang="ru-RU" dirty="0" err="1" smtClean="0"/>
              <a:t>Идиот</a:t>
            </a:r>
            <a:r>
              <a:rPr lang="ru-RU" dirty="0" smtClean="0"/>
              <a:t>», «Преступление и наказание»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58016" y="3500438"/>
            <a:ext cx="2143140" cy="15001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Рассказы («</a:t>
            </a:r>
            <a:r>
              <a:rPr lang="ru-RU" sz="1600" dirty="0" err="1" smtClean="0"/>
              <a:t>Ионыч</a:t>
            </a:r>
            <a:r>
              <a:rPr lang="ru-RU" sz="1600" dirty="0" smtClean="0"/>
              <a:t>», «Крыжовник» и др.), пьесы  («Вишнёвый сад», «Чайка» и др.) 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283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Литературные  направления</vt:lpstr>
      <vt:lpstr>Литературное направление</vt:lpstr>
      <vt:lpstr>РЕАЛИЗМ</vt:lpstr>
      <vt:lpstr>Основа реализма - правдивость</vt:lpstr>
      <vt:lpstr>Герой реализма</vt:lpstr>
      <vt:lpstr>Видные литературные деятели реализма</vt:lpstr>
      <vt:lpstr>Слайд 7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Литературные  направления</dc:title>
  <dc:creator>Марианна</dc:creator>
  <cp:lastModifiedBy>Марианна</cp:lastModifiedBy>
  <cp:revision>4</cp:revision>
  <dcterms:created xsi:type="dcterms:W3CDTF">2015-04-01T16:30:38Z</dcterms:created>
  <dcterms:modified xsi:type="dcterms:W3CDTF">2015-04-01T17:27:08Z</dcterms:modified>
</cp:coreProperties>
</file>