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74" r:id="rId9"/>
    <p:sldId id="264" r:id="rId10"/>
    <p:sldId id="265" r:id="rId11"/>
    <p:sldId id="266" r:id="rId12"/>
    <p:sldId id="267" r:id="rId13"/>
    <p:sldId id="278" r:id="rId14"/>
    <p:sldId id="269" r:id="rId15"/>
    <p:sldId id="270" r:id="rId16"/>
    <p:sldId id="275" r:id="rId17"/>
    <p:sldId id="276" r:id="rId18"/>
    <p:sldId id="279" r:id="rId19"/>
    <p:sldId id="277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B7D"/>
    <a:srgbClr val="2B7589"/>
    <a:srgbClr val="90E2E4"/>
    <a:srgbClr val="ABDD79"/>
    <a:srgbClr val="43BDCD"/>
    <a:srgbClr val="53C2D1"/>
    <a:srgbClr val="7C1302"/>
    <a:srgbClr val="816ED4"/>
    <a:srgbClr val="F85EA0"/>
    <a:srgbClr val="103C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D7BA0-ABB9-4A42-9F88-97C8DE186695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A2893A6B-B38D-451D-A4EA-1F802D7C1975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ru-RU" sz="2000" dirty="0" smtClean="0"/>
            <a:t>Гражданско-просветительская тематика. Человек – гражданин, а не личность.</a:t>
          </a:r>
          <a:endParaRPr lang="ru-RU" sz="2000" dirty="0"/>
        </a:p>
      </dgm:t>
    </dgm:pt>
    <dgm:pt modelId="{936C291D-4483-45C3-A291-C403BEC58E84}" type="parTrans" cxnId="{46AB2EE8-AE6F-41BE-BCF4-9D031FE0C51D}">
      <dgm:prSet/>
      <dgm:spPr/>
      <dgm:t>
        <a:bodyPr/>
        <a:lstStyle/>
        <a:p>
          <a:endParaRPr lang="ru-RU"/>
        </a:p>
      </dgm:t>
    </dgm:pt>
    <dgm:pt modelId="{9B21693C-5C8B-4BB7-9A9E-E16F26D391A0}" type="sibTrans" cxnId="{46AB2EE8-AE6F-41BE-BCF4-9D031FE0C51D}">
      <dgm:prSet/>
      <dgm:spPr/>
      <dgm:t>
        <a:bodyPr/>
        <a:lstStyle/>
        <a:p>
          <a:endParaRPr lang="ru-RU"/>
        </a:p>
      </dgm:t>
    </dgm:pt>
    <dgm:pt modelId="{F4A0C100-D837-48BE-A4BC-2FD940C4702D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200" dirty="0" smtClean="0"/>
            <a:t>Утверждение культа разума. </a:t>
          </a:r>
          <a:endParaRPr lang="ru-RU" sz="2200" dirty="0"/>
        </a:p>
      </dgm:t>
    </dgm:pt>
    <dgm:pt modelId="{DF8F8861-7EC0-4B50-9DCA-F005256CF44A}" type="parTrans" cxnId="{938E23EA-D749-4CB3-87E1-BACA84599C22}">
      <dgm:prSet/>
      <dgm:spPr/>
      <dgm:t>
        <a:bodyPr/>
        <a:lstStyle/>
        <a:p>
          <a:endParaRPr lang="ru-RU"/>
        </a:p>
      </dgm:t>
    </dgm:pt>
    <dgm:pt modelId="{52087D71-BABB-457D-B7B0-6E87456D44AF}" type="sibTrans" cxnId="{938E23EA-D749-4CB3-87E1-BACA84599C22}">
      <dgm:prSet/>
      <dgm:spPr/>
      <dgm:t>
        <a:bodyPr/>
        <a:lstStyle/>
        <a:p>
          <a:endParaRPr lang="ru-RU"/>
        </a:p>
      </dgm:t>
    </dgm:pt>
    <dgm:pt modelId="{436B1E2E-767B-4EF8-9234-C7DC8F8B3304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000" dirty="0" smtClean="0"/>
            <a:t>Конфликт между чувством и разумом; между личным желанием и общественным долгом.</a:t>
          </a:r>
          <a:endParaRPr lang="ru-RU" sz="2000" dirty="0"/>
        </a:p>
      </dgm:t>
    </dgm:pt>
    <dgm:pt modelId="{1408B69E-3C54-46BF-B52D-9302DB5E1DA8}" type="parTrans" cxnId="{2E452BE7-9DE4-45A5-A057-7D41721EDBD2}">
      <dgm:prSet/>
      <dgm:spPr/>
      <dgm:t>
        <a:bodyPr/>
        <a:lstStyle/>
        <a:p>
          <a:endParaRPr lang="ru-RU"/>
        </a:p>
      </dgm:t>
    </dgm:pt>
    <dgm:pt modelId="{563F22A1-363F-4AEC-8ACD-5BFD86F8E922}" type="sibTrans" cxnId="{2E452BE7-9DE4-45A5-A057-7D41721EDBD2}">
      <dgm:prSet/>
      <dgm:spPr/>
      <dgm:t>
        <a:bodyPr/>
        <a:lstStyle/>
        <a:p>
          <a:endParaRPr lang="ru-RU"/>
        </a:p>
      </dgm:t>
    </dgm:pt>
    <dgm:pt modelId="{792B97FE-5859-4E92-937A-F41A3058FDDF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000" dirty="0" smtClean="0"/>
            <a:t>Искусство должно изображать идеальную (образцовую) модель жизни.</a:t>
          </a:r>
          <a:endParaRPr lang="ru-RU" sz="2000" dirty="0"/>
        </a:p>
      </dgm:t>
    </dgm:pt>
    <dgm:pt modelId="{436FC7F5-755E-460D-ACE9-A64780FCDC01}" type="parTrans" cxnId="{AAF5241D-4F74-4A0E-B554-3F80FB8FD734}">
      <dgm:prSet/>
      <dgm:spPr/>
      <dgm:t>
        <a:bodyPr/>
        <a:lstStyle/>
        <a:p>
          <a:endParaRPr lang="ru-RU"/>
        </a:p>
      </dgm:t>
    </dgm:pt>
    <dgm:pt modelId="{72617F69-2103-43DD-8694-450DE1B140E5}" type="sibTrans" cxnId="{AAF5241D-4F74-4A0E-B554-3F80FB8FD734}">
      <dgm:prSet/>
      <dgm:spPr/>
      <dgm:t>
        <a:bodyPr/>
        <a:lstStyle/>
        <a:p>
          <a:endParaRPr lang="ru-RU"/>
        </a:p>
      </dgm:t>
    </dgm:pt>
    <dgm:pt modelId="{EED78B10-682A-46BD-89C3-DB88E40BDDCE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200" dirty="0" smtClean="0"/>
            <a:t>Чёткое деление на положительных и отрицательных героев.</a:t>
          </a:r>
          <a:endParaRPr lang="ru-RU" sz="2200" dirty="0"/>
        </a:p>
      </dgm:t>
    </dgm:pt>
    <dgm:pt modelId="{16BA8DAD-1AA0-4235-932B-55F717090449}" type="parTrans" cxnId="{DD0EEBA7-D4BC-4871-A36F-C73EB3064294}">
      <dgm:prSet/>
      <dgm:spPr/>
      <dgm:t>
        <a:bodyPr/>
        <a:lstStyle/>
        <a:p>
          <a:endParaRPr lang="ru-RU"/>
        </a:p>
      </dgm:t>
    </dgm:pt>
    <dgm:pt modelId="{38BFCC9A-54F2-436B-87AF-3760E864D592}" type="sibTrans" cxnId="{DD0EEBA7-D4BC-4871-A36F-C73EB3064294}">
      <dgm:prSet/>
      <dgm:spPr/>
      <dgm:t>
        <a:bodyPr/>
        <a:lstStyle/>
        <a:p>
          <a:endParaRPr lang="ru-RU"/>
        </a:p>
      </dgm:t>
    </dgm:pt>
    <dgm:pt modelId="{0033AAA2-2E03-4B35-A53B-41C04619DD00}" type="pres">
      <dgm:prSet presAssocID="{043D7BA0-ABB9-4A42-9F88-97C8DE186695}" presName="linearFlow" presStyleCnt="0">
        <dgm:presLayoutVars>
          <dgm:dir/>
          <dgm:resizeHandles val="exact"/>
        </dgm:presLayoutVars>
      </dgm:prSet>
      <dgm:spPr/>
    </dgm:pt>
    <dgm:pt modelId="{75DE5D28-BC81-4734-8DC9-051055E1A9FE}" type="pres">
      <dgm:prSet presAssocID="{A2893A6B-B38D-451D-A4EA-1F802D7C1975}" presName="composite" presStyleCnt="0"/>
      <dgm:spPr/>
    </dgm:pt>
    <dgm:pt modelId="{6E5CEED7-C83F-4EA0-9A28-78F20F877712}" type="pres">
      <dgm:prSet presAssocID="{A2893A6B-B38D-451D-A4EA-1F802D7C1975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5684BC0-BC26-4A18-8115-431D4488504A}" type="pres">
      <dgm:prSet presAssocID="{A2893A6B-B38D-451D-A4EA-1F802D7C1975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432D7-4B15-4E04-A7E5-AB694CAF7AA5}" type="pres">
      <dgm:prSet presAssocID="{9B21693C-5C8B-4BB7-9A9E-E16F26D391A0}" presName="spacing" presStyleCnt="0"/>
      <dgm:spPr/>
    </dgm:pt>
    <dgm:pt modelId="{E2868C35-4986-4CD7-B33D-FB0423729A51}" type="pres">
      <dgm:prSet presAssocID="{F4A0C100-D837-48BE-A4BC-2FD940C4702D}" presName="composite" presStyleCnt="0"/>
      <dgm:spPr/>
    </dgm:pt>
    <dgm:pt modelId="{37ADAE2C-4CC7-4764-8534-F13A77D0D368}" type="pres">
      <dgm:prSet presAssocID="{F4A0C100-D837-48BE-A4BC-2FD940C4702D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62BF8F-1C63-4B6B-BACA-045A35841DAE}" type="pres">
      <dgm:prSet presAssocID="{F4A0C100-D837-48BE-A4BC-2FD940C4702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B0AC8-F48D-478B-8593-CF77A406B076}" type="pres">
      <dgm:prSet presAssocID="{52087D71-BABB-457D-B7B0-6E87456D44AF}" presName="spacing" presStyleCnt="0"/>
      <dgm:spPr/>
    </dgm:pt>
    <dgm:pt modelId="{9221476D-083C-4D2E-8050-7734C99651BD}" type="pres">
      <dgm:prSet presAssocID="{EED78B10-682A-46BD-89C3-DB88E40BDDCE}" presName="composite" presStyleCnt="0"/>
      <dgm:spPr/>
    </dgm:pt>
    <dgm:pt modelId="{FCBF584E-0875-4DD9-97BA-57EB81DDA7A5}" type="pres">
      <dgm:prSet presAssocID="{EED78B10-682A-46BD-89C3-DB88E40BDDCE}" presName="imgShp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4DD968-D953-409A-9EA1-A1F05ED9B856}" type="pres">
      <dgm:prSet presAssocID="{EED78B10-682A-46BD-89C3-DB88E40BDDC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388B3-E68B-44D6-AA56-C2C977D142B7}" type="pres">
      <dgm:prSet presAssocID="{38BFCC9A-54F2-436B-87AF-3760E864D592}" presName="spacing" presStyleCnt="0"/>
      <dgm:spPr/>
    </dgm:pt>
    <dgm:pt modelId="{11A79A61-4623-4BC4-AECA-425257BECD5D}" type="pres">
      <dgm:prSet presAssocID="{436B1E2E-767B-4EF8-9234-C7DC8F8B3304}" presName="composite" presStyleCnt="0"/>
      <dgm:spPr/>
    </dgm:pt>
    <dgm:pt modelId="{B045F324-242C-4CB6-92C0-A504359118A3}" type="pres">
      <dgm:prSet presAssocID="{436B1E2E-767B-4EF8-9234-C7DC8F8B3304}" presName="imgShp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AC2515-C5B1-46CF-920C-EEDB1CF83D26}" type="pres">
      <dgm:prSet presAssocID="{436B1E2E-767B-4EF8-9234-C7DC8F8B3304}" presName="txShp" presStyleLbl="node1" presStyleIdx="3" presStyleCnt="5" custScaleY="119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9CCDF-6FA1-4571-BA0F-C0E799C07C8D}" type="pres">
      <dgm:prSet presAssocID="{563F22A1-363F-4AEC-8ACD-5BFD86F8E922}" presName="spacing" presStyleCnt="0"/>
      <dgm:spPr/>
    </dgm:pt>
    <dgm:pt modelId="{E7C27E8F-8115-464B-B44D-29405F3FD280}" type="pres">
      <dgm:prSet presAssocID="{792B97FE-5859-4E92-937A-F41A3058FDDF}" presName="composite" presStyleCnt="0"/>
      <dgm:spPr/>
    </dgm:pt>
    <dgm:pt modelId="{B73C0DED-5816-4FEE-871D-48CD14CC70B4}" type="pres">
      <dgm:prSet presAssocID="{792B97FE-5859-4E92-937A-F41A3058FDDF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EFE010-E38A-44F6-BC93-FCB5DCAAFD69}" type="pres">
      <dgm:prSet presAssocID="{792B97FE-5859-4E92-937A-F41A3058FDD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9F6473-DB8B-45BC-B468-D5432AE50EC8}" type="presOf" srcId="{A2893A6B-B38D-451D-A4EA-1F802D7C1975}" destId="{B5684BC0-BC26-4A18-8115-431D4488504A}" srcOrd="0" destOrd="0" presId="urn:microsoft.com/office/officeart/2005/8/layout/vList3"/>
    <dgm:cxn modelId="{9FFA3A87-6588-44C0-A318-DB187A0F21B2}" type="presOf" srcId="{792B97FE-5859-4E92-937A-F41A3058FDDF}" destId="{8DEFE010-E38A-44F6-BC93-FCB5DCAAFD69}" srcOrd="0" destOrd="0" presId="urn:microsoft.com/office/officeart/2005/8/layout/vList3"/>
    <dgm:cxn modelId="{46AB2EE8-AE6F-41BE-BCF4-9D031FE0C51D}" srcId="{043D7BA0-ABB9-4A42-9F88-97C8DE186695}" destId="{A2893A6B-B38D-451D-A4EA-1F802D7C1975}" srcOrd="0" destOrd="0" parTransId="{936C291D-4483-45C3-A291-C403BEC58E84}" sibTransId="{9B21693C-5C8B-4BB7-9A9E-E16F26D391A0}"/>
    <dgm:cxn modelId="{2E452BE7-9DE4-45A5-A057-7D41721EDBD2}" srcId="{043D7BA0-ABB9-4A42-9F88-97C8DE186695}" destId="{436B1E2E-767B-4EF8-9234-C7DC8F8B3304}" srcOrd="3" destOrd="0" parTransId="{1408B69E-3C54-46BF-B52D-9302DB5E1DA8}" sibTransId="{563F22A1-363F-4AEC-8ACD-5BFD86F8E922}"/>
    <dgm:cxn modelId="{AAF5241D-4F74-4A0E-B554-3F80FB8FD734}" srcId="{043D7BA0-ABB9-4A42-9F88-97C8DE186695}" destId="{792B97FE-5859-4E92-937A-F41A3058FDDF}" srcOrd="4" destOrd="0" parTransId="{436FC7F5-755E-460D-ACE9-A64780FCDC01}" sibTransId="{72617F69-2103-43DD-8694-450DE1B140E5}"/>
    <dgm:cxn modelId="{5E975598-C014-4B26-A372-36714C28BE19}" type="presOf" srcId="{436B1E2E-767B-4EF8-9234-C7DC8F8B3304}" destId="{CFAC2515-C5B1-46CF-920C-EEDB1CF83D26}" srcOrd="0" destOrd="0" presId="urn:microsoft.com/office/officeart/2005/8/layout/vList3"/>
    <dgm:cxn modelId="{E8DA0E52-4A24-47E8-9D9B-F7DD507724D0}" type="presOf" srcId="{043D7BA0-ABB9-4A42-9F88-97C8DE186695}" destId="{0033AAA2-2E03-4B35-A53B-41C04619DD00}" srcOrd="0" destOrd="0" presId="urn:microsoft.com/office/officeart/2005/8/layout/vList3"/>
    <dgm:cxn modelId="{DD0EEBA7-D4BC-4871-A36F-C73EB3064294}" srcId="{043D7BA0-ABB9-4A42-9F88-97C8DE186695}" destId="{EED78B10-682A-46BD-89C3-DB88E40BDDCE}" srcOrd="2" destOrd="0" parTransId="{16BA8DAD-1AA0-4235-932B-55F717090449}" sibTransId="{38BFCC9A-54F2-436B-87AF-3760E864D592}"/>
    <dgm:cxn modelId="{9F708863-1887-45C3-B6E1-99FF5C68704B}" type="presOf" srcId="{F4A0C100-D837-48BE-A4BC-2FD940C4702D}" destId="{2862BF8F-1C63-4B6B-BACA-045A35841DAE}" srcOrd="0" destOrd="0" presId="urn:microsoft.com/office/officeart/2005/8/layout/vList3"/>
    <dgm:cxn modelId="{268FC0B7-CD43-41E6-ADDA-F0E0244D2F75}" type="presOf" srcId="{EED78B10-682A-46BD-89C3-DB88E40BDDCE}" destId="{EE4DD968-D953-409A-9EA1-A1F05ED9B856}" srcOrd="0" destOrd="0" presId="urn:microsoft.com/office/officeart/2005/8/layout/vList3"/>
    <dgm:cxn modelId="{938E23EA-D749-4CB3-87E1-BACA84599C22}" srcId="{043D7BA0-ABB9-4A42-9F88-97C8DE186695}" destId="{F4A0C100-D837-48BE-A4BC-2FD940C4702D}" srcOrd="1" destOrd="0" parTransId="{DF8F8861-7EC0-4B50-9DCA-F005256CF44A}" sibTransId="{52087D71-BABB-457D-B7B0-6E87456D44AF}"/>
    <dgm:cxn modelId="{D909FD64-0196-41F2-9423-C28EB9C05955}" type="presParOf" srcId="{0033AAA2-2E03-4B35-A53B-41C04619DD00}" destId="{75DE5D28-BC81-4734-8DC9-051055E1A9FE}" srcOrd="0" destOrd="0" presId="urn:microsoft.com/office/officeart/2005/8/layout/vList3"/>
    <dgm:cxn modelId="{C2942889-F909-46C1-ABCC-4F29CA638954}" type="presParOf" srcId="{75DE5D28-BC81-4734-8DC9-051055E1A9FE}" destId="{6E5CEED7-C83F-4EA0-9A28-78F20F877712}" srcOrd="0" destOrd="0" presId="urn:microsoft.com/office/officeart/2005/8/layout/vList3"/>
    <dgm:cxn modelId="{13031418-B062-49B5-A71E-69E6ABDB5F89}" type="presParOf" srcId="{75DE5D28-BC81-4734-8DC9-051055E1A9FE}" destId="{B5684BC0-BC26-4A18-8115-431D4488504A}" srcOrd="1" destOrd="0" presId="urn:microsoft.com/office/officeart/2005/8/layout/vList3"/>
    <dgm:cxn modelId="{A802DDC8-3F2F-46F7-B26C-65246B6FBF7C}" type="presParOf" srcId="{0033AAA2-2E03-4B35-A53B-41C04619DD00}" destId="{F56432D7-4B15-4E04-A7E5-AB694CAF7AA5}" srcOrd="1" destOrd="0" presId="urn:microsoft.com/office/officeart/2005/8/layout/vList3"/>
    <dgm:cxn modelId="{6B8CD863-F488-4330-BD8C-0A66376B20C5}" type="presParOf" srcId="{0033AAA2-2E03-4B35-A53B-41C04619DD00}" destId="{E2868C35-4986-4CD7-B33D-FB0423729A51}" srcOrd="2" destOrd="0" presId="urn:microsoft.com/office/officeart/2005/8/layout/vList3"/>
    <dgm:cxn modelId="{8BBA4A80-C6D4-4EDF-83F3-36E0F285E568}" type="presParOf" srcId="{E2868C35-4986-4CD7-B33D-FB0423729A51}" destId="{37ADAE2C-4CC7-4764-8534-F13A77D0D368}" srcOrd="0" destOrd="0" presId="urn:microsoft.com/office/officeart/2005/8/layout/vList3"/>
    <dgm:cxn modelId="{3A9F0212-6530-45B3-8836-6F7A687693C4}" type="presParOf" srcId="{E2868C35-4986-4CD7-B33D-FB0423729A51}" destId="{2862BF8F-1C63-4B6B-BACA-045A35841DAE}" srcOrd="1" destOrd="0" presId="urn:microsoft.com/office/officeart/2005/8/layout/vList3"/>
    <dgm:cxn modelId="{BBB1EE5D-F7EE-439F-8EFA-74678EA0E067}" type="presParOf" srcId="{0033AAA2-2E03-4B35-A53B-41C04619DD00}" destId="{D70B0AC8-F48D-478B-8593-CF77A406B076}" srcOrd="3" destOrd="0" presId="urn:microsoft.com/office/officeart/2005/8/layout/vList3"/>
    <dgm:cxn modelId="{B1557442-12D9-45EF-9936-5CAB30572979}" type="presParOf" srcId="{0033AAA2-2E03-4B35-A53B-41C04619DD00}" destId="{9221476D-083C-4D2E-8050-7734C99651BD}" srcOrd="4" destOrd="0" presId="urn:microsoft.com/office/officeart/2005/8/layout/vList3"/>
    <dgm:cxn modelId="{901F1942-DE07-4D6E-A0FF-96B1997BC3B7}" type="presParOf" srcId="{9221476D-083C-4D2E-8050-7734C99651BD}" destId="{FCBF584E-0875-4DD9-97BA-57EB81DDA7A5}" srcOrd="0" destOrd="0" presId="urn:microsoft.com/office/officeart/2005/8/layout/vList3"/>
    <dgm:cxn modelId="{1F6CDBE0-86FB-4A45-AADB-1FC39C8822A3}" type="presParOf" srcId="{9221476D-083C-4D2E-8050-7734C99651BD}" destId="{EE4DD968-D953-409A-9EA1-A1F05ED9B856}" srcOrd="1" destOrd="0" presId="urn:microsoft.com/office/officeart/2005/8/layout/vList3"/>
    <dgm:cxn modelId="{8A80C801-F4D4-4D20-AEAD-DB66E0BE8843}" type="presParOf" srcId="{0033AAA2-2E03-4B35-A53B-41C04619DD00}" destId="{40D388B3-E68B-44D6-AA56-C2C977D142B7}" srcOrd="5" destOrd="0" presId="urn:microsoft.com/office/officeart/2005/8/layout/vList3"/>
    <dgm:cxn modelId="{9D265B21-18D0-4ACE-B8D6-E151785722C2}" type="presParOf" srcId="{0033AAA2-2E03-4B35-A53B-41C04619DD00}" destId="{11A79A61-4623-4BC4-AECA-425257BECD5D}" srcOrd="6" destOrd="0" presId="urn:microsoft.com/office/officeart/2005/8/layout/vList3"/>
    <dgm:cxn modelId="{AC01052B-AC8D-4B03-80B0-52AA921EF2C5}" type="presParOf" srcId="{11A79A61-4623-4BC4-AECA-425257BECD5D}" destId="{B045F324-242C-4CB6-92C0-A504359118A3}" srcOrd="0" destOrd="0" presId="urn:microsoft.com/office/officeart/2005/8/layout/vList3"/>
    <dgm:cxn modelId="{9362B8DA-4745-4ED3-980B-12FDE8933DBA}" type="presParOf" srcId="{11A79A61-4623-4BC4-AECA-425257BECD5D}" destId="{CFAC2515-C5B1-46CF-920C-EEDB1CF83D26}" srcOrd="1" destOrd="0" presId="urn:microsoft.com/office/officeart/2005/8/layout/vList3"/>
    <dgm:cxn modelId="{1BE0FE62-260B-4C47-B4CE-C621006D2379}" type="presParOf" srcId="{0033AAA2-2E03-4B35-A53B-41C04619DD00}" destId="{AF69CCDF-6FA1-4571-BA0F-C0E799C07C8D}" srcOrd="7" destOrd="0" presId="urn:microsoft.com/office/officeart/2005/8/layout/vList3"/>
    <dgm:cxn modelId="{853157D9-7CBC-4E86-8001-6A8927B00866}" type="presParOf" srcId="{0033AAA2-2E03-4B35-A53B-41C04619DD00}" destId="{E7C27E8F-8115-464B-B44D-29405F3FD280}" srcOrd="8" destOrd="0" presId="urn:microsoft.com/office/officeart/2005/8/layout/vList3"/>
    <dgm:cxn modelId="{154597EF-9C3E-4EE4-9D7C-752424DEDE0D}" type="presParOf" srcId="{E7C27E8F-8115-464B-B44D-29405F3FD280}" destId="{B73C0DED-5816-4FEE-871D-48CD14CC70B4}" srcOrd="0" destOrd="0" presId="urn:microsoft.com/office/officeart/2005/8/layout/vList3"/>
    <dgm:cxn modelId="{2E3A6833-4D0C-41AF-8BE1-FEBBCBA088DC}" type="presParOf" srcId="{E7C27E8F-8115-464B-B44D-29405F3FD280}" destId="{8DEFE010-E38A-44F6-BC93-FCB5DCAAFD6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8FE09A-BF46-40E4-A2F6-FE29421FBEC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36735DF-7B82-4C5D-BE99-D7EEA1405E2E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Не боится вступать в конфликт с обществом, мироустройством и даже с Богом.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76E6476-AE5A-4562-9384-836EBB86CCEA}" type="parTrans" cxnId="{8FB131E4-756F-4184-8659-2736CF7311B2}">
      <dgm:prSet/>
      <dgm:spPr/>
      <dgm:t>
        <a:bodyPr/>
        <a:lstStyle/>
        <a:p>
          <a:endParaRPr lang="ru-RU"/>
        </a:p>
      </dgm:t>
    </dgm:pt>
    <dgm:pt modelId="{B5D5A29A-46E2-4637-B99F-535F1E010A80}" type="sibTrans" cxnId="{8FB131E4-756F-4184-8659-2736CF7311B2}">
      <dgm:prSet/>
      <dgm:spPr/>
      <dgm:t>
        <a:bodyPr/>
        <a:lstStyle/>
        <a:p>
          <a:endParaRPr lang="ru-RU"/>
        </a:p>
      </dgm:t>
    </dgm:pt>
    <dgm:pt modelId="{2FEF0D3E-C12B-4A5A-A066-C4416CC80C71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Свободная и одинокая, </a:t>
          </a:r>
          <a:r>
            <a:rPr lang="ru-RU" dirty="0" err="1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самодостаточная</a:t>
          </a:r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личность.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98098107-56BF-421B-9AF5-14E03F779B1E}" type="parTrans" cxnId="{58DF9B2A-B94E-417F-8346-240DD827FAB8}">
      <dgm:prSet/>
      <dgm:spPr/>
      <dgm:t>
        <a:bodyPr/>
        <a:lstStyle/>
        <a:p>
          <a:endParaRPr lang="ru-RU"/>
        </a:p>
      </dgm:t>
    </dgm:pt>
    <dgm:pt modelId="{33D5E70B-D630-4768-9E7F-2D4AFD3A923B}" type="sibTrans" cxnId="{58DF9B2A-B94E-417F-8346-240DD827FAB8}">
      <dgm:prSet/>
      <dgm:spPr/>
      <dgm:t>
        <a:bodyPr/>
        <a:lstStyle/>
        <a:p>
          <a:endParaRPr lang="ru-RU"/>
        </a:p>
      </dgm:t>
    </dgm:pt>
    <dgm:pt modelId="{32008710-0066-4A29-A049-46568BA8B5B0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Необыкновенный герой в исключительной ситуации.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59C5888-89CF-4629-A5AD-FF4E07E0BA06}" type="parTrans" cxnId="{D716A871-FB85-445B-BC7A-192860AF9015}">
      <dgm:prSet/>
      <dgm:spPr/>
      <dgm:t>
        <a:bodyPr/>
        <a:lstStyle/>
        <a:p>
          <a:endParaRPr lang="ru-RU"/>
        </a:p>
      </dgm:t>
    </dgm:pt>
    <dgm:pt modelId="{CD6B7FBD-B034-4645-ACB7-AE3E8AB82971}" type="sibTrans" cxnId="{D716A871-FB85-445B-BC7A-192860AF9015}">
      <dgm:prSet/>
      <dgm:spPr/>
      <dgm:t>
        <a:bodyPr/>
        <a:lstStyle/>
        <a:p>
          <a:endParaRPr lang="ru-RU"/>
        </a:p>
      </dgm:t>
    </dgm:pt>
    <dgm:pt modelId="{94CD1225-7D9B-4B16-98EE-B78FE7DBAD9C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Часто грустит от несовершенства мира, но не пессимист.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CB9CF04-7177-4E55-ABF7-179A1E19DEC3}" type="sibTrans" cxnId="{094E6895-9372-4011-855E-18D76645BFD0}">
      <dgm:prSet/>
      <dgm:spPr/>
      <dgm:t>
        <a:bodyPr/>
        <a:lstStyle/>
        <a:p>
          <a:endParaRPr lang="ru-RU"/>
        </a:p>
      </dgm:t>
    </dgm:pt>
    <dgm:pt modelId="{33FA13E6-D684-4066-8D65-B3076675C9D6}" type="parTrans" cxnId="{094E6895-9372-4011-855E-18D76645BFD0}">
      <dgm:prSet/>
      <dgm:spPr/>
      <dgm:t>
        <a:bodyPr/>
        <a:lstStyle/>
        <a:p>
          <a:endParaRPr lang="ru-RU"/>
        </a:p>
      </dgm:t>
    </dgm:pt>
    <dgm:pt modelId="{CB57540F-3753-4363-BB05-D9E5FCD32077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Идеальный герой – писатель или художник, способный исправить несовершенство.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ABF1B92-999C-4146-B871-4B0C9129FAD4}" type="parTrans" cxnId="{9576B957-D557-4CD6-900F-69EB2A1FCBAC}">
      <dgm:prSet/>
      <dgm:spPr/>
      <dgm:t>
        <a:bodyPr/>
        <a:lstStyle/>
        <a:p>
          <a:endParaRPr lang="ru-RU"/>
        </a:p>
      </dgm:t>
    </dgm:pt>
    <dgm:pt modelId="{511E024F-8290-4552-8991-7AA4DDD9F455}" type="sibTrans" cxnId="{9576B957-D557-4CD6-900F-69EB2A1FCBAC}">
      <dgm:prSet/>
      <dgm:spPr/>
      <dgm:t>
        <a:bodyPr/>
        <a:lstStyle/>
        <a:p>
          <a:endParaRPr lang="ru-RU"/>
        </a:p>
      </dgm:t>
    </dgm:pt>
    <dgm:pt modelId="{89170767-62D6-4C64-980A-E22FAD80406D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Герой развивается.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6EC84F6-07FB-42A1-AD76-319B9DFDA5E6}" type="parTrans" cxnId="{583A7648-DE29-48DC-86E6-91F017A34681}">
      <dgm:prSet/>
      <dgm:spPr/>
      <dgm:t>
        <a:bodyPr/>
        <a:lstStyle/>
        <a:p>
          <a:endParaRPr lang="ru-RU"/>
        </a:p>
      </dgm:t>
    </dgm:pt>
    <dgm:pt modelId="{42A6B61E-ABBF-461D-B3EA-9FBC617B07EF}" type="sibTrans" cxnId="{583A7648-DE29-48DC-86E6-91F017A34681}">
      <dgm:prSet/>
      <dgm:spPr/>
      <dgm:t>
        <a:bodyPr/>
        <a:lstStyle/>
        <a:p>
          <a:endParaRPr lang="ru-RU"/>
        </a:p>
      </dgm:t>
    </dgm:pt>
    <dgm:pt modelId="{180D1A35-E76B-470D-BAE1-F51743CEBA4C}" type="pres">
      <dgm:prSet presAssocID="{C08FE09A-BF46-40E4-A2F6-FE29421FBE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1DD392-0B39-4EAD-B5DB-7E3B74B34137}" type="pres">
      <dgm:prSet presAssocID="{736735DF-7B82-4C5D-BE99-D7EEA1405E2E}" presName="parentText" presStyleLbl="node1" presStyleIdx="0" presStyleCnt="6" custLinFactY="19762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86557-B7CE-4B7F-8C11-4C3269B9614B}" type="pres">
      <dgm:prSet presAssocID="{B5D5A29A-46E2-4637-B99F-535F1E010A80}" presName="spacer" presStyleCnt="0"/>
      <dgm:spPr/>
    </dgm:pt>
    <dgm:pt modelId="{C9DA3F22-1635-43C3-A215-B124382A711D}" type="pres">
      <dgm:prSet presAssocID="{2FEF0D3E-C12B-4A5A-A066-C4416CC80C7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1327A-4612-490A-BF18-8AE8E995AD3D}" type="pres">
      <dgm:prSet presAssocID="{33D5E70B-D630-4768-9E7F-2D4AFD3A923B}" presName="spacer" presStyleCnt="0"/>
      <dgm:spPr/>
    </dgm:pt>
    <dgm:pt modelId="{8890A784-8794-4CD5-ABFF-69D70919A0EE}" type="pres">
      <dgm:prSet presAssocID="{32008710-0066-4A29-A049-46568BA8B5B0}" presName="parentText" presStyleLbl="node1" presStyleIdx="2" presStyleCnt="6" custLinFactY="-19741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53F81-5B8D-4AEA-AFAE-99A5043DF5DA}" type="pres">
      <dgm:prSet presAssocID="{CD6B7FBD-B034-4645-ACB7-AE3E8AB82971}" presName="spacer" presStyleCnt="0"/>
      <dgm:spPr/>
    </dgm:pt>
    <dgm:pt modelId="{D2144532-9F30-4567-A9E8-AA4AA3C8AF38}" type="pres">
      <dgm:prSet presAssocID="{94CD1225-7D9B-4B16-98EE-B78FE7DBAD9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6A6CD-39F4-40B7-8C18-456FC706FD41}" type="pres">
      <dgm:prSet presAssocID="{ECB9CF04-7177-4E55-ABF7-179A1E19DEC3}" presName="spacer" presStyleCnt="0"/>
      <dgm:spPr/>
    </dgm:pt>
    <dgm:pt modelId="{589EF4F8-D9C2-4AF9-B99C-BAE282E3B1A4}" type="pres">
      <dgm:prSet presAssocID="{CB57540F-3753-4363-BB05-D9E5FCD3207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76881-AC24-4DD0-8579-F6FA0B03544E}" type="pres">
      <dgm:prSet presAssocID="{511E024F-8290-4552-8991-7AA4DDD9F455}" presName="spacer" presStyleCnt="0"/>
      <dgm:spPr/>
    </dgm:pt>
    <dgm:pt modelId="{76ECA188-9262-4396-ADE7-310A116FB2C0}" type="pres">
      <dgm:prSet presAssocID="{89170767-62D6-4C64-980A-E22FAD80406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76B957-D557-4CD6-900F-69EB2A1FCBAC}" srcId="{C08FE09A-BF46-40E4-A2F6-FE29421FBEC2}" destId="{CB57540F-3753-4363-BB05-D9E5FCD32077}" srcOrd="4" destOrd="0" parTransId="{DABF1B92-999C-4146-B871-4B0C9129FAD4}" sibTransId="{511E024F-8290-4552-8991-7AA4DDD9F455}"/>
    <dgm:cxn modelId="{7AA5DEED-6CB7-49E6-A38C-47B88D0E6BF9}" type="presOf" srcId="{32008710-0066-4A29-A049-46568BA8B5B0}" destId="{8890A784-8794-4CD5-ABFF-69D70919A0EE}" srcOrd="0" destOrd="0" presId="urn:microsoft.com/office/officeart/2005/8/layout/vList2"/>
    <dgm:cxn modelId="{89DE6E2E-0E7D-4CCD-838F-A379BFA4B952}" type="presOf" srcId="{94CD1225-7D9B-4B16-98EE-B78FE7DBAD9C}" destId="{D2144532-9F30-4567-A9E8-AA4AA3C8AF38}" srcOrd="0" destOrd="0" presId="urn:microsoft.com/office/officeart/2005/8/layout/vList2"/>
    <dgm:cxn modelId="{094E6895-9372-4011-855E-18D76645BFD0}" srcId="{C08FE09A-BF46-40E4-A2F6-FE29421FBEC2}" destId="{94CD1225-7D9B-4B16-98EE-B78FE7DBAD9C}" srcOrd="3" destOrd="0" parTransId="{33FA13E6-D684-4066-8D65-B3076675C9D6}" sibTransId="{ECB9CF04-7177-4E55-ABF7-179A1E19DEC3}"/>
    <dgm:cxn modelId="{F93147D9-4826-4A8D-96D9-3022A73493EA}" type="presOf" srcId="{C08FE09A-BF46-40E4-A2F6-FE29421FBEC2}" destId="{180D1A35-E76B-470D-BAE1-F51743CEBA4C}" srcOrd="0" destOrd="0" presId="urn:microsoft.com/office/officeart/2005/8/layout/vList2"/>
    <dgm:cxn modelId="{8FB131E4-756F-4184-8659-2736CF7311B2}" srcId="{C08FE09A-BF46-40E4-A2F6-FE29421FBEC2}" destId="{736735DF-7B82-4C5D-BE99-D7EEA1405E2E}" srcOrd="0" destOrd="0" parTransId="{476E6476-AE5A-4562-9384-836EBB86CCEA}" sibTransId="{B5D5A29A-46E2-4637-B99F-535F1E010A80}"/>
    <dgm:cxn modelId="{583A7648-DE29-48DC-86E6-91F017A34681}" srcId="{C08FE09A-BF46-40E4-A2F6-FE29421FBEC2}" destId="{89170767-62D6-4C64-980A-E22FAD80406D}" srcOrd="5" destOrd="0" parTransId="{36EC84F6-07FB-42A1-AD76-319B9DFDA5E6}" sibTransId="{42A6B61E-ABBF-461D-B3EA-9FBC617B07EF}"/>
    <dgm:cxn modelId="{FFB11F44-82B4-4EAB-8125-6F4F8FFE87A1}" type="presOf" srcId="{CB57540F-3753-4363-BB05-D9E5FCD32077}" destId="{589EF4F8-D9C2-4AF9-B99C-BAE282E3B1A4}" srcOrd="0" destOrd="0" presId="urn:microsoft.com/office/officeart/2005/8/layout/vList2"/>
    <dgm:cxn modelId="{58DF9B2A-B94E-417F-8346-240DD827FAB8}" srcId="{C08FE09A-BF46-40E4-A2F6-FE29421FBEC2}" destId="{2FEF0D3E-C12B-4A5A-A066-C4416CC80C71}" srcOrd="1" destOrd="0" parTransId="{98098107-56BF-421B-9AF5-14E03F779B1E}" sibTransId="{33D5E70B-D630-4768-9E7F-2D4AFD3A923B}"/>
    <dgm:cxn modelId="{F86924E2-0C79-4F01-8248-553EB0C07BA2}" type="presOf" srcId="{89170767-62D6-4C64-980A-E22FAD80406D}" destId="{76ECA188-9262-4396-ADE7-310A116FB2C0}" srcOrd="0" destOrd="0" presId="urn:microsoft.com/office/officeart/2005/8/layout/vList2"/>
    <dgm:cxn modelId="{FED61223-CB8C-4E17-99C0-35D7A132EA3A}" type="presOf" srcId="{2FEF0D3E-C12B-4A5A-A066-C4416CC80C71}" destId="{C9DA3F22-1635-43C3-A215-B124382A711D}" srcOrd="0" destOrd="0" presId="urn:microsoft.com/office/officeart/2005/8/layout/vList2"/>
    <dgm:cxn modelId="{84F09C52-2142-4469-AFDB-45524DE13AAA}" type="presOf" srcId="{736735DF-7B82-4C5D-BE99-D7EEA1405E2E}" destId="{691DD392-0B39-4EAD-B5DB-7E3B74B34137}" srcOrd="0" destOrd="0" presId="urn:microsoft.com/office/officeart/2005/8/layout/vList2"/>
    <dgm:cxn modelId="{D716A871-FB85-445B-BC7A-192860AF9015}" srcId="{C08FE09A-BF46-40E4-A2F6-FE29421FBEC2}" destId="{32008710-0066-4A29-A049-46568BA8B5B0}" srcOrd="2" destOrd="0" parTransId="{D59C5888-89CF-4629-A5AD-FF4E07E0BA06}" sibTransId="{CD6B7FBD-B034-4645-ACB7-AE3E8AB82971}"/>
    <dgm:cxn modelId="{0048739B-617E-4779-BE63-0882D2256C7C}" type="presParOf" srcId="{180D1A35-E76B-470D-BAE1-F51743CEBA4C}" destId="{691DD392-0B39-4EAD-B5DB-7E3B74B34137}" srcOrd="0" destOrd="0" presId="urn:microsoft.com/office/officeart/2005/8/layout/vList2"/>
    <dgm:cxn modelId="{B534C024-3CCE-4A98-89FB-0369001CB540}" type="presParOf" srcId="{180D1A35-E76B-470D-BAE1-F51743CEBA4C}" destId="{A0E86557-B7CE-4B7F-8C11-4C3269B9614B}" srcOrd="1" destOrd="0" presId="urn:microsoft.com/office/officeart/2005/8/layout/vList2"/>
    <dgm:cxn modelId="{65B36FA1-13DA-48C0-AF01-2D0DC9441183}" type="presParOf" srcId="{180D1A35-E76B-470D-BAE1-F51743CEBA4C}" destId="{C9DA3F22-1635-43C3-A215-B124382A711D}" srcOrd="2" destOrd="0" presId="urn:microsoft.com/office/officeart/2005/8/layout/vList2"/>
    <dgm:cxn modelId="{D6643491-B631-49CA-99B0-DCB55CBFF8EB}" type="presParOf" srcId="{180D1A35-E76B-470D-BAE1-F51743CEBA4C}" destId="{3C71327A-4612-490A-BF18-8AE8E995AD3D}" srcOrd="3" destOrd="0" presId="urn:microsoft.com/office/officeart/2005/8/layout/vList2"/>
    <dgm:cxn modelId="{DE970EE6-91D6-4B4B-94F3-ED9F262D7132}" type="presParOf" srcId="{180D1A35-E76B-470D-BAE1-F51743CEBA4C}" destId="{8890A784-8794-4CD5-ABFF-69D70919A0EE}" srcOrd="4" destOrd="0" presId="urn:microsoft.com/office/officeart/2005/8/layout/vList2"/>
    <dgm:cxn modelId="{1EDBC5B1-5E5B-4DD6-B52C-75EAA21D6772}" type="presParOf" srcId="{180D1A35-E76B-470D-BAE1-F51743CEBA4C}" destId="{48853F81-5B8D-4AEA-AFAE-99A5043DF5DA}" srcOrd="5" destOrd="0" presId="urn:microsoft.com/office/officeart/2005/8/layout/vList2"/>
    <dgm:cxn modelId="{EAEC24CF-8CA3-4FEE-9416-003692669E10}" type="presParOf" srcId="{180D1A35-E76B-470D-BAE1-F51743CEBA4C}" destId="{D2144532-9F30-4567-A9E8-AA4AA3C8AF38}" srcOrd="6" destOrd="0" presId="urn:microsoft.com/office/officeart/2005/8/layout/vList2"/>
    <dgm:cxn modelId="{D108987A-CF36-40EB-A870-4D02A672A662}" type="presParOf" srcId="{180D1A35-E76B-470D-BAE1-F51743CEBA4C}" destId="{F476A6CD-39F4-40B7-8C18-456FC706FD41}" srcOrd="7" destOrd="0" presId="urn:microsoft.com/office/officeart/2005/8/layout/vList2"/>
    <dgm:cxn modelId="{581E28F1-55EF-4CAD-8F51-F2C3D3441815}" type="presParOf" srcId="{180D1A35-E76B-470D-BAE1-F51743CEBA4C}" destId="{589EF4F8-D9C2-4AF9-B99C-BAE282E3B1A4}" srcOrd="8" destOrd="0" presId="urn:microsoft.com/office/officeart/2005/8/layout/vList2"/>
    <dgm:cxn modelId="{A43BD4E5-6D8C-4978-A005-025472D986AD}" type="presParOf" srcId="{180D1A35-E76B-470D-BAE1-F51743CEBA4C}" destId="{AA976881-AC24-4DD0-8579-F6FA0B03544E}" srcOrd="9" destOrd="0" presId="urn:microsoft.com/office/officeart/2005/8/layout/vList2"/>
    <dgm:cxn modelId="{C6D2BA81-F591-4D20-ACA9-2665B4D4E1B5}" type="presParOf" srcId="{180D1A35-E76B-470D-BAE1-F51743CEBA4C}" destId="{76ECA188-9262-4396-ADE7-310A116FB2C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DD81D7-B496-4D27-80A7-4A289E4534F7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224248A2-76BC-4FED-9C00-EF287DE1205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Правдивость в изображении предмета.</a:t>
          </a:r>
          <a:endParaRPr lang="ru-RU" sz="1800" dirty="0"/>
        </a:p>
      </dgm:t>
    </dgm:pt>
    <dgm:pt modelId="{F72BD159-929B-42E5-AE61-E4DFBFD7C6CD}" type="parTrans" cxnId="{6530CB46-27BF-48BF-BE99-299C6E49C298}">
      <dgm:prSet/>
      <dgm:spPr/>
      <dgm:t>
        <a:bodyPr/>
        <a:lstStyle/>
        <a:p>
          <a:endParaRPr lang="ru-RU"/>
        </a:p>
      </dgm:t>
    </dgm:pt>
    <dgm:pt modelId="{0C9AA3B1-CC85-4DB9-B8B5-256000C3F53F}" type="sibTrans" cxnId="{6530CB46-27BF-48BF-BE99-299C6E49C298}">
      <dgm:prSet/>
      <dgm:spPr/>
      <dgm:t>
        <a:bodyPr/>
        <a:lstStyle/>
        <a:p>
          <a:endParaRPr lang="ru-RU"/>
        </a:p>
      </dgm:t>
    </dgm:pt>
    <dgm:pt modelId="{BA5B4E97-A561-4AA9-BDD8-7C3A80711BA6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Изучение социальной стороны жизни (влияние денег, власти и их отсутствия, зависимость от социальной среды).</a:t>
          </a:r>
          <a:endParaRPr lang="ru-RU" sz="1600" dirty="0"/>
        </a:p>
      </dgm:t>
    </dgm:pt>
    <dgm:pt modelId="{61082A20-67F2-4FF5-9563-37D869B15525}" type="parTrans" cxnId="{00251D90-2F84-424A-A174-A46927D5D5A8}">
      <dgm:prSet/>
      <dgm:spPr/>
      <dgm:t>
        <a:bodyPr/>
        <a:lstStyle/>
        <a:p>
          <a:endParaRPr lang="ru-RU"/>
        </a:p>
      </dgm:t>
    </dgm:pt>
    <dgm:pt modelId="{D8BB9B52-A62A-4E32-9B87-3610F8878964}" type="sibTrans" cxnId="{00251D90-2F84-424A-A174-A46927D5D5A8}">
      <dgm:prSet/>
      <dgm:spPr/>
      <dgm:t>
        <a:bodyPr/>
        <a:lstStyle/>
        <a:p>
          <a:endParaRPr lang="ru-RU"/>
        </a:p>
      </dgm:t>
    </dgm:pt>
    <dgm:pt modelId="{2514D7BE-5B3B-4FC8-8C70-BF185576F54A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Глубокий психологизм (попытка объяснить причину того или иного события</a:t>
          </a:r>
          <a:endParaRPr lang="ru-RU" dirty="0"/>
        </a:p>
      </dgm:t>
    </dgm:pt>
    <dgm:pt modelId="{D64680E6-57D1-431E-B47F-67D89FDD8A99}" type="parTrans" cxnId="{12B869FC-FBB8-4E85-BCBE-36C8B64764F7}">
      <dgm:prSet/>
      <dgm:spPr/>
      <dgm:t>
        <a:bodyPr/>
        <a:lstStyle/>
        <a:p>
          <a:endParaRPr lang="ru-RU"/>
        </a:p>
      </dgm:t>
    </dgm:pt>
    <dgm:pt modelId="{A03F285A-F8DC-49BA-95C9-5C0787C3EFA7}" type="sibTrans" cxnId="{12B869FC-FBB8-4E85-BCBE-36C8B64764F7}">
      <dgm:prSet/>
      <dgm:spPr/>
      <dgm:t>
        <a:bodyPr/>
        <a:lstStyle/>
        <a:p>
          <a:endParaRPr lang="ru-RU"/>
        </a:p>
      </dgm:t>
    </dgm:pt>
    <dgm:pt modelId="{2331F9A5-4665-4AEA-B794-00EA07F92F15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Большое внимание уделяется художественной детали (портрет, интерьер и т.п.).</a:t>
          </a:r>
          <a:endParaRPr lang="ru-RU" dirty="0"/>
        </a:p>
      </dgm:t>
    </dgm:pt>
    <dgm:pt modelId="{DBFD9FEA-BE2D-4596-9693-D4BE2EC8887F}" type="parTrans" cxnId="{87C3AB2D-8E86-4133-BFDA-FF0F9088AEC7}">
      <dgm:prSet/>
      <dgm:spPr/>
      <dgm:t>
        <a:bodyPr/>
        <a:lstStyle/>
        <a:p>
          <a:endParaRPr lang="ru-RU"/>
        </a:p>
      </dgm:t>
    </dgm:pt>
    <dgm:pt modelId="{5615A0C0-DA31-4E46-931B-383B4605468C}" type="sibTrans" cxnId="{87C3AB2D-8E86-4133-BFDA-FF0F9088AEC7}">
      <dgm:prSet/>
      <dgm:spPr/>
      <dgm:t>
        <a:bodyPr/>
        <a:lstStyle/>
        <a:p>
          <a:endParaRPr lang="ru-RU"/>
        </a:p>
      </dgm:t>
    </dgm:pt>
    <dgm:pt modelId="{9AF1A04A-501B-4ADF-A003-68A5730AD4C0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/>
            <a:t>Изображение типического характера в типических обстоятельствах (герой – образ собирательный). </a:t>
          </a:r>
          <a:endParaRPr lang="ru-RU" sz="1600" dirty="0"/>
        </a:p>
      </dgm:t>
    </dgm:pt>
    <dgm:pt modelId="{EBAD4E8D-0227-4253-A0DC-E6BA5134C3BA}" type="parTrans" cxnId="{5E243756-66D8-46FE-BCC6-DE8259B0B16B}">
      <dgm:prSet/>
      <dgm:spPr/>
      <dgm:t>
        <a:bodyPr/>
        <a:lstStyle/>
        <a:p>
          <a:endParaRPr lang="ru-RU"/>
        </a:p>
      </dgm:t>
    </dgm:pt>
    <dgm:pt modelId="{ACC2AB15-71C3-4729-BFC4-8B86CEB880BB}" type="sibTrans" cxnId="{5E243756-66D8-46FE-BCC6-DE8259B0B16B}">
      <dgm:prSet/>
      <dgm:spPr/>
      <dgm:t>
        <a:bodyPr/>
        <a:lstStyle/>
        <a:p>
          <a:endParaRPr lang="ru-RU"/>
        </a:p>
      </dgm:t>
    </dgm:pt>
    <dgm:pt modelId="{86537DC2-A94A-485D-9336-401543D947BC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800" dirty="0" smtClean="0"/>
            <a:t>Личность героя сложна, многогранна. Герои развиваются.</a:t>
          </a:r>
          <a:endParaRPr lang="ru-RU" sz="1800" dirty="0"/>
        </a:p>
      </dgm:t>
    </dgm:pt>
    <dgm:pt modelId="{9422CF6F-4B99-4190-A734-272327F26418}" type="parTrans" cxnId="{2686E287-74C6-404C-B894-6772CEB7DC77}">
      <dgm:prSet/>
      <dgm:spPr/>
      <dgm:t>
        <a:bodyPr/>
        <a:lstStyle/>
        <a:p>
          <a:endParaRPr lang="ru-RU"/>
        </a:p>
      </dgm:t>
    </dgm:pt>
    <dgm:pt modelId="{B1904FA2-6AEC-4466-8AC7-AFE629C52052}" type="sibTrans" cxnId="{2686E287-74C6-404C-B894-6772CEB7DC77}">
      <dgm:prSet/>
      <dgm:spPr/>
      <dgm:t>
        <a:bodyPr/>
        <a:lstStyle/>
        <a:p>
          <a:endParaRPr lang="ru-RU"/>
        </a:p>
      </dgm:t>
    </dgm:pt>
    <dgm:pt modelId="{997DF1AA-71F6-454F-8432-36BD9D3F121C}" type="pres">
      <dgm:prSet presAssocID="{C5DD81D7-B496-4D27-80A7-4A289E4534F7}" presName="linearFlow" presStyleCnt="0">
        <dgm:presLayoutVars>
          <dgm:dir/>
          <dgm:resizeHandles val="exact"/>
        </dgm:presLayoutVars>
      </dgm:prSet>
      <dgm:spPr/>
    </dgm:pt>
    <dgm:pt modelId="{05EB90D0-0929-4753-B013-4F2281493DEC}" type="pres">
      <dgm:prSet presAssocID="{224248A2-76BC-4FED-9C00-EF287DE1205A}" presName="composite" presStyleCnt="0"/>
      <dgm:spPr/>
    </dgm:pt>
    <dgm:pt modelId="{AF1043F6-EAD0-4E45-8AA9-A6407407881D}" type="pres">
      <dgm:prSet presAssocID="{224248A2-76BC-4FED-9C00-EF287DE1205A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5043731-9259-4A45-9642-E50509BFABE7}" type="pres">
      <dgm:prSet presAssocID="{224248A2-76BC-4FED-9C00-EF287DE1205A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E76EC-41D4-4AE1-92AC-EBD3DFDC69B6}" type="pres">
      <dgm:prSet presAssocID="{0C9AA3B1-CC85-4DB9-B8B5-256000C3F53F}" presName="spacing" presStyleCnt="0"/>
      <dgm:spPr/>
    </dgm:pt>
    <dgm:pt modelId="{3B59DB42-8DF2-4997-9C6E-37E66A4C21DA}" type="pres">
      <dgm:prSet presAssocID="{9AF1A04A-501B-4ADF-A003-68A5730AD4C0}" presName="composite" presStyleCnt="0"/>
      <dgm:spPr/>
    </dgm:pt>
    <dgm:pt modelId="{079FF183-A300-4933-8DB4-1FB4D67F8331}" type="pres">
      <dgm:prSet presAssocID="{9AF1A04A-501B-4ADF-A003-68A5730AD4C0}" presName="imgShp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5469B2F-3E09-49F6-B5E3-216AFF598323}" type="pres">
      <dgm:prSet presAssocID="{9AF1A04A-501B-4ADF-A003-68A5730AD4C0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92F3A-241E-4079-82F6-82836ADBA1BA}" type="pres">
      <dgm:prSet presAssocID="{ACC2AB15-71C3-4729-BFC4-8B86CEB880BB}" presName="spacing" presStyleCnt="0"/>
      <dgm:spPr/>
    </dgm:pt>
    <dgm:pt modelId="{E85A4099-2B90-4770-8BAE-4DFA8E6A43AF}" type="pres">
      <dgm:prSet presAssocID="{86537DC2-A94A-485D-9336-401543D947BC}" presName="composite" presStyleCnt="0"/>
      <dgm:spPr/>
    </dgm:pt>
    <dgm:pt modelId="{B057B59E-227B-4401-B47C-A0CC24D47A22}" type="pres">
      <dgm:prSet presAssocID="{86537DC2-A94A-485D-9336-401543D947BC}" presName="imgShp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D0EFEC-5B19-43C3-9062-C802969E4668}" type="pres">
      <dgm:prSet presAssocID="{86537DC2-A94A-485D-9336-401543D947BC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A577-AAD0-4319-B452-CC2C97655738}" type="pres">
      <dgm:prSet presAssocID="{B1904FA2-6AEC-4466-8AC7-AFE629C52052}" presName="spacing" presStyleCnt="0"/>
      <dgm:spPr/>
    </dgm:pt>
    <dgm:pt modelId="{7AAA926F-2DE9-4CD7-B883-C35C71A7C2FA}" type="pres">
      <dgm:prSet presAssocID="{BA5B4E97-A561-4AA9-BDD8-7C3A80711BA6}" presName="composite" presStyleCnt="0"/>
      <dgm:spPr/>
    </dgm:pt>
    <dgm:pt modelId="{BB22E93B-B234-4F08-B032-D5440C04902E}" type="pres">
      <dgm:prSet presAssocID="{BA5B4E97-A561-4AA9-BDD8-7C3A80711BA6}" presName="imgShp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07086F-D64F-478D-BD61-F822CD2686E6}" type="pres">
      <dgm:prSet presAssocID="{BA5B4E97-A561-4AA9-BDD8-7C3A80711BA6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FBA8E-35AB-4E4C-9A94-02CF47F2E100}" type="pres">
      <dgm:prSet presAssocID="{D8BB9B52-A62A-4E32-9B87-3610F8878964}" presName="spacing" presStyleCnt="0"/>
      <dgm:spPr/>
    </dgm:pt>
    <dgm:pt modelId="{5D342A25-2A00-4DEC-AE62-09E8634B8290}" type="pres">
      <dgm:prSet presAssocID="{2331F9A5-4665-4AEA-B794-00EA07F92F15}" presName="composite" presStyleCnt="0"/>
      <dgm:spPr/>
    </dgm:pt>
    <dgm:pt modelId="{AEBC6402-D227-4329-9096-01333CEAF394}" type="pres">
      <dgm:prSet presAssocID="{2331F9A5-4665-4AEA-B794-00EA07F92F15}" presName="imgShp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76C7421-153D-4AE6-9466-6D03E88FBD4B}" type="pres">
      <dgm:prSet presAssocID="{2331F9A5-4665-4AEA-B794-00EA07F92F15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278A4-C985-4714-B123-EF572350AEAA}" type="pres">
      <dgm:prSet presAssocID="{5615A0C0-DA31-4E46-931B-383B4605468C}" presName="spacing" presStyleCnt="0"/>
      <dgm:spPr/>
    </dgm:pt>
    <dgm:pt modelId="{2D0C12F7-2F47-4262-9982-BEC11ED8B9AF}" type="pres">
      <dgm:prSet presAssocID="{2514D7BE-5B3B-4FC8-8C70-BF185576F54A}" presName="composite" presStyleCnt="0"/>
      <dgm:spPr/>
    </dgm:pt>
    <dgm:pt modelId="{496C1C5D-949F-4D06-97C6-C6E8F13B1FCA}" type="pres">
      <dgm:prSet presAssocID="{2514D7BE-5B3B-4FC8-8C70-BF185576F54A}" presName="imgShp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1DB9804-CD44-4040-BA34-BC47D6208DF2}" type="pres">
      <dgm:prSet presAssocID="{2514D7BE-5B3B-4FC8-8C70-BF185576F54A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243756-66D8-46FE-BCC6-DE8259B0B16B}" srcId="{C5DD81D7-B496-4D27-80A7-4A289E4534F7}" destId="{9AF1A04A-501B-4ADF-A003-68A5730AD4C0}" srcOrd="1" destOrd="0" parTransId="{EBAD4E8D-0227-4253-A0DC-E6BA5134C3BA}" sibTransId="{ACC2AB15-71C3-4729-BFC4-8B86CEB880BB}"/>
    <dgm:cxn modelId="{5397239D-BA80-42F0-B66D-D060430F115F}" type="presOf" srcId="{2514D7BE-5B3B-4FC8-8C70-BF185576F54A}" destId="{21DB9804-CD44-4040-BA34-BC47D6208DF2}" srcOrd="0" destOrd="0" presId="urn:microsoft.com/office/officeart/2005/8/layout/vList3"/>
    <dgm:cxn modelId="{2686E287-74C6-404C-B894-6772CEB7DC77}" srcId="{C5DD81D7-B496-4D27-80A7-4A289E4534F7}" destId="{86537DC2-A94A-485D-9336-401543D947BC}" srcOrd="2" destOrd="0" parTransId="{9422CF6F-4B99-4190-A734-272327F26418}" sibTransId="{B1904FA2-6AEC-4466-8AC7-AFE629C52052}"/>
    <dgm:cxn modelId="{87C3AB2D-8E86-4133-BFDA-FF0F9088AEC7}" srcId="{C5DD81D7-B496-4D27-80A7-4A289E4534F7}" destId="{2331F9A5-4665-4AEA-B794-00EA07F92F15}" srcOrd="4" destOrd="0" parTransId="{DBFD9FEA-BE2D-4596-9693-D4BE2EC8887F}" sibTransId="{5615A0C0-DA31-4E46-931B-383B4605468C}"/>
    <dgm:cxn modelId="{CDDC0C47-DF07-4CCD-B217-E19AFEED9A80}" type="presOf" srcId="{86537DC2-A94A-485D-9336-401543D947BC}" destId="{91D0EFEC-5B19-43C3-9062-C802969E4668}" srcOrd="0" destOrd="0" presId="urn:microsoft.com/office/officeart/2005/8/layout/vList3"/>
    <dgm:cxn modelId="{9BA76928-4A6D-4E03-A534-14D626D00526}" type="presOf" srcId="{2331F9A5-4665-4AEA-B794-00EA07F92F15}" destId="{B76C7421-153D-4AE6-9466-6D03E88FBD4B}" srcOrd="0" destOrd="0" presId="urn:microsoft.com/office/officeart/2005/8/layout/vList3"/>
    <dgm:cxn modelId="{12B869FC-FBB8-4E85-BCBE-36C8B64764F7}" srcId="{C5DD81D7-B496-4D27-80A7-4A289E4534F7}" destId="{2514D7BE-5B3B-4FC8-8C70-BF185576F54A}" srcOrd="5" destOrd="0" parTransId="{D64680E6-57D1-431E-B47F-67D89FDD8A99}" sibTransId="{A03F285A-F8DC-49BA-95C9-5C0787C3EFA7}"/>
    <dgm:cxn modelId="{2A34C58D-9030-4C99-9592-B74EE05FE5E2}" type="presOf" srcId="{C5DD81D7-B496-4D27-80A7-4A289E4534F7}" destId="{997DF1AA-71F6-454F-8432-36BD9D3F121C}" srcOrd="0" destOrd="0" presId="urn:microsoft.com/office/officeart/2005/8/layout/vList3"/>
    <dgm:cxn modelId="{6530CB46-27BF-48BF-BE99-299C6E49C298}" srcId="{C5DD81D7-B496-4D27-80A7-4A289E4534F7}" destId="{224248A2-76BC-4FED-9C00-EF287DE1205A}" srcOrd="0" destOrd="0" parTransId="{F72BD159-929B-42E5-AE61-E4DFBFD7C6CD}" sibTransId="{0C9AA3B1-CC85-4DB9-B8B5-256000C3F53F}"/>
    <dgm:cxn modelId="{0105D88E-4A67-4B80-B4FC-5E2951EC13D3}" type="presOf" srcId="{224248A2-76BC-4FED-9C00-EF287DE1205A}" destId="{D5043731-9259-4A45-9642-E50509BFABE7}" srcOrd="0" destOrd="0" presId="urn:microsoft.com/office/officeart/2005/8/layout/vList3"/>
    <dgm:cxn modelId="{DFA844DF-ED0C-4224-B1EC-9E20FD471D4F}" type="presOf" srcId="{BA5B4E97-A561-4AA9-BDD8-7C3A80711BA6}" destId="{A807086F-D64F-478D-BD61-F822CD2686E6}" srcOrd="0" destOrd="0" presId="urn:microsoft.com/office/officeart/2005/8/layout/vList3"/>
    <dgm:cxn modelId="{5C7F3B48-4D96-41CF-ADD0-48C7B16C0F5B}" type="presOf" srcId="{9AF1A04A-501B-4ADF-A003-68A5730AD4C0}" destId="{D5469B2F-3E09-49F6-B5E3-216AFF598323}" srcOrd="0" destOrd="0" presId="urn:microsoft.com/office/officeart/2005/8/layout/vList3"/>
    <dgm:cxn modelId="{00251D90-2F84-424A-A174-A46927D5D5A8}" srcId="{C5DD81D7-B496-4D27-80A7-4A289E4534F7}" destId="{BA5B4E97-A561-4AA9-BDD8-7C3A80711BA6}" srcOrd="3" destOrd="0" parTransId="{61082A20-67F2-4FF5-9563-37D869B15525}" sibTransId="{D8BB9B52-A62A-4E32-9B87-3610F8878964}"/>
    <dgm:cxn modelId="{411918D4-D33D-40F1-8084-D79AFBC5C5C8}" type="presParOf" srcId="{997DF1AA-71F6-454F-8432-36BD9D3F121C}" destId="{05EB90D0-0929-4753-B013-4F2281493DEC}" srcOrd="0" destOrd="0" presId="urn:microsoft.com/office/officeart/2005/8/layout/vList3"/>
    <dgm:cxn modelId="{C6DF4A29-39C1-431F-845B-AD751A929BF1}" type="presParOf" srcId="{05EB90D0-0929-4753-B013-4F2281493DEC}" destId="{AF1043F6-EAD0-4E45-8AA9-A6407407881D}" srcOrd="0" destOrd="0" presId="urn:microsoft.com/office/officeart/2005/8/layout/vList3"/>
    <dgm:cxn modelId="{00A6A408-605C-4628-8BC1-F97528094118}" type="presParOf" srcId="{05EB90D0-0929-4753-B013-4F2281493DEC}" destId="{D5043731-9259-4A45-9642-E50509BFABE7}" srcOrd="1" destOrd="0" presId="urn:microsoft.com/office/officeart/2005/8/layout/vList3"/>
    <dgm:cxn modelId="{0965B46F-7211-4B3A-B1C6-2EB8516F0775}" type="presParOf" srcId="{997DF1AA-71F6-454F-8432-36BD9D3F121C}" destId="{54BE76EC-41D4-4AE1-92AC-EBD3DFDC69B6}" srcOrd="1" destOrd="0" presId="urn:microsoft.com/office/officeart/2005/8/layout/vList3"/>
    <dgm:cxn modelId="{B98AA6AA-D657-4C3D-88C5-7E3743A2C784}" type="presParOf" srcId="{997DF1AA-71F6-454F-8432-36BD9D3F121C}" destId="{3B59DB42-8DF2-4997-9C6E-37E66A4C21DA}" srcOrd="2" destOrd="0" presId="urn:microsoft.com/office/officeart/2005/8/layout/vList3"/>
    <dgm:cxn modelId="{BE7EA943-18B2-41F4-9FE3-E558D1252057}" type="presParOf" srcId="{3B59DB42-8DF2-4997-9C6E-37E66A4C21DA}" destId="{079FF183-A300-4933-8DB4-1FB4D67F8331}" srcOrd="0" destOrd="0" presId="urn:microsoft.com/office/officeart/2005/8/layout/vList3"/>
    <dgm:cxn modelId="{DD3B6D56-0988-49B9-838C-356BB5ED9822}" type="presParOf" srcId="{3B59DB42-8DF2-4997-9C6E-37E66A4C21DA}" destId="{D5469B2F-3E09-49F6-B5E3-216AFF598323}" srcOrd="1" destOrd="0" presId="urn:microsoft.com/office/officeart/2005/8/layout/vList3"/>
    <dgm:cxn modelId="{530D8C58-17D9-43AA-85E4-2D558B50C2B0}" type="presParOf" srcId="{997DF1AA-71F6-454F-8432-36BD9D3F121C}" destId="{8EF92F3A-241E-4079-82F6-82836ADBA1BA}" srcOrd="3" destOrd="0" presId="urn:microsoft.com/office/officeart/2005/8/layout/vList3"/>
    <dgm:cxn modelId="{3C56CE8D-01DC-4BD5-BEFE-7F8C63E493DD}" type="presParOf" srcId="{997DF1AA-71F6-454F-8432-36BD9D3F121C}" destId="{E85A4099-2B90-4770-8BAE-4DFA8E6A43AF}" srcOrd="4" destOrd="0" presId="urn:microsoft.com/office/officeart/2005/8/layout/vList3"/>
    <dgm:cxn modelId="{DBD2386A-5B47-4142-9F3E-132DF4CCC78D}" type="presParOf" srcId="{E85A4099-2B90-4770-8BAE-4DFA8E6A43AF}" destId="{B057B59E-227B-4401-B47C-A0CC24D47A22}" srcOrd="0" destOrd="0" presId="urn:microsoft.com/office/officeart/2005/8/layout/vList3"/>
    <dgm:cxn modelId="{85C09131-A936-4EB3-A26D-7F3975990E5B}" type="presParOf" srcId="{E85A4099-2B90-4770-8BAE-4DFA8E6A43AF}" destId="{91D0EFEC-5B19-43C3-9062-C802969E4668}" srcOrd="1" destOrd="0" presId="urn:microsoft.com/office/officeart/2005/8/layout/vList3"/>
    <dgm:cxn modelId="{75CCC241-EA5A-40A7-AC21-557272936ED6}" type="presParOf" srcId="{997DF1AA-71F6-454F-8432-36BD9D3F121C}" destId="{BEC9A577-AAD0-4319-B452-CC2C97655738}" srcOrd="5" destOrd="0" presId="urn:microsoft.com/office/officeart/2005/8/layout/vList3"/>
    <dgm:cxn modelId="{94F477FE-C6EE-49CB-9D0D-D9A3AA2566A1}" type="presParOf" srcId="{997DF1AA-71F6-454F-8432-36BD9D3F121C}" destId="{7AAA926F-2DE9-4CD7-B883-C35C71A7C2FA}" srcOrd="6" destOrd="0" presId="urn:microsoft.com/office/officeart/2005/8/layout/vList3"/>
    <dgm:cxn modelId="{C0CAC0DE-A47D-4C18-B88F-44EB45484689}" type="presParOf" srcId="{7AAA926F-2DE9-4CD7-B883-C35C71A7C2FA}" destId="{BB22E93B-B234-4F08-B032-D5440C04902E}" srcOrd="0" destOrd="0" presId="urn:microsoft.com/office/officeart/2005/8/layout/vList3"/>
    <dgm:cxn modelId="{8ECB562E-8729-4B02-B9E1-FABEA8386B35}" type="presParOf" srcId="{7AAA926F-2DE9-4CD7-B883-C35C71A7C2FA}" destId="{A807086F-D64F-478D-BD61-F822CD2686E6}" srcOrd="1" destOrd="0" presId="urn:microsoft.com/office/officeart/2005/8/layout/vList3"/>
    <dgm:cxn modelId="{E866C25A-C8D6-4EE2-B37C-C3FA8FFD456D}" type="presParOf" srcId="{997DF1AA-71F6-454F-8432-36BD9D3F121C}" destId="{F32FBA8E-35AB-4E4C-9A94-02CF47F2E100}" srcOrd="7" destOrd="0" presId="urn:microsoft.com/office/officeart/2005/8/layout/vList3"/>
    <dgm:cxn modelId="{2AB67B5E-36C3-4C8D-A665-86A2C8C4D489}" type="presParOf" srcId="{997DF1AA-71F6-454F-8432-36BD9D3F121C}" destId="{5D342A25-2A00-4DEC-AE62-09E8634B8290}" srcOrd="8" destOrd="0" presId="urn:microsoft.com/office/officeart/2005/8/layout/vList3"/>
    <dgm:cxn modelId="{BAB95713-C27C-4AA3-9ECC-138126FDA29E}" type="presParOf" srcId="{5D342A25-2A00-4DEC-AE62-09E8634B8290}" destId="{AEBC6402-D227-4329-9096-01333CEAF394}" srcOrd="0" destOrd="0" presId="urn:microsoft.com/office/officeart/2005/8/layout/vList3"/>
    <dgm:cxn modelId="{3B57886F-F817-42A9-ADDD-1281066CA6E9}" type="presParOf" srcId="{5D342A25-2A00-4DEC-AE62-09E8634B8290}" destId="{B76C7421-153D-4AE6-9466-6D03E88FBD4B}" srcOrd="1" destOrd="0" presId="urn:microsoft.com/office/officeart/2005/8/layout/vList3"/>
    <dgm:cxn modelId="{88E7B6EA-A49B-41F5-AE80-73B985001BC3}" type="presParOf" srcId="{997DF1AA-71F6-454F-8432-36BD9D3F121C}" destId="{7C8278A4-C985-4714-B123-EF572350AEAA}" srcOrd="9" destOrd="0" presId="urn:microsoft.com/office/officeart/2005/8/layout/vList3"/>
    <dgm:cxn modelId="{E08E065B-BFD2-498F-BB1E-6D524D95AF0E}" type="presParOf" srcId="{997DF1AA-71F6-454F-8432-36BD9D3F121C}" destId="{2D0C12F7-2F47-4262-9982-BEC11ED8B9AF}" srcOrd="10" destOrd="0" presId="urn:microsoft.com/office/officeart/2005/8/layout/vList3"/>
    <dgm:cxn modelId="{7C6F45FC-88F9-4636-9962-93F4B37FA57D}" type="presParOf" srcId="{2D0C12F7-2F47-4262-9982-BEC11ED8B9AF}" destId="{496C1C5D-949F-4D06-97C6-C6E8F13B1FCA}" srcOrd="0" destOrd="0" presId="urn:microsoft.com/office/officeart/2005/8/layout/vList3"/>
    <dgm:cxn modelId="{D5A8BF54-0BC1-4858-8B94-DD0C089759D8}" type="presParOf" srcId="{2D0C12F7-2F47-4262-9982-BEC11ED8B9AF}" destId="{21DB9804-CD44-4040-BA34-BC47D6208D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8FE09A-BF46-40E4-A2F6-FE29421FBEC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36735DF-7B82-4C5D-BE99-D7EEA1405E2E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Персонаж развивается, изменяется.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76E6476-AE5A-4562-9384-836EBB86CCEA}" type="parTrans" cxnId="{8FB131E4-756F-4184-8659-2736CF7311B2}">
      <dgm:prSet/>
      <dgm:spPr/>
      <dgm:t>
        <a:bodyPr/>
        <a:lstStyle/>
        <a:p>
          <a:endParaRPr lang="ru-RU"/>
        </a:p>
      </dgm:t>
    </dgm:pt>
    <dgm:pt modelId="{B5D5A29A-46E2-4637-B99F-535F1E010A80}" type="sibTrans" cxnId="{8FB131E4-756F-4184-8659-2736CF7311B2}">
      <dgm:prSet/>
      <dgm:spPr/>
      <dgm:t>
        <a:bodyPr/>
        <a:lstStyle/>
        <a:p>
          <a:endParaRPr lang="ru-RU"/>
        </a:p>
      </dgm:t>
    </dgm:pt>
    <dgm:pt modelId="{2FEF0D3E-C12B-4A5A-A066-C4416CC80C71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Находится под влиянием окружающей среды (либо борется с ним, либо смиряется).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98098107-56BF-421B-9AF5-14E03F779B1E}" type="parTrans" cxnId="{58DF9B2A-B94E-417F-8346-240DD827FAB8}">
      <dgm:prSet/>
      <dgm:spPr/>
      <dgm:t>
        <a:bodyPr/>
        <a:lstStyle/>
        <a:p>
          <a:endParaRPr lang="ru-RU"/>
        </a:p>
      </dgm:t>
    </dgm:pt>
    <dgm:pt modelId="{33D5E70B-D630-4768-9E7F-2D4AFD3A923B}" type="sibTrans" cxnId="{58DF9B2A-B94E-417F-8346-240DD827FAB8}">
      <dgm:prSet/>
      <dgm:spPr/>
      <dgm:t>
        <a:bodyPr/>
        <a:lstStyle/>
        <a:p>
          <a:endParaRPr lang="ru-RU"/>
        </a:p>
      </dgm:t>
    </dgm:pt>
    <dgm:pt modelId="{32008710-0066-4A29-A049-46568BA8B5B0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Типичный человек в типичной ситуации (собирательный образ).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59C5888-89CF-4629-A5AD-FF4E07E0BA06}" type="parTrans" cxnId="{D716A871-FB85-445B-BC7A-192860AF9015}">
      <dgm:prSet/>
      <dgm:spPr/>
      <dgm:t>
        <a:bodyPr/>
        <a:lstStyle/>
        <a:p>
          <a:endParaRPr lang="ru-RU"/>
        </a:p>
      </dgm:t>
    </dgm:pt>
    <dgm:pt modelId="{CD6B7FBD-B034-4645-ACB7-AE3E8AB82971}" type="sibTrans" cxnId="{D716A871-FB85-445B-BC7A-192860AF9015}">
      <dgm:prSet/>
      <dgm:spPr/>
      <dgm:t>
        <a:bodyPr/>
        <a:lstStyle/>
        <a:p>
          <a:endParaRPr lang="ru-RU"/>
        </a:p>
      </dgm:t>
    </dgm:pt>
    <dgm:pt modelId="{94CD1225-7D9B-4B16-98EE-B78FE7DBAD9C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Герой не абстрактен, у него есть своя история. 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CB9CF04-7177-4E55-ABF7-179A1E19DEC3}" type="sibTrans" cxnId="{094E6895-9372-4011-855E-18D76645BFD0}">
      <dgm:prSet/>
      <dgm:spPr/>
      <dgm:t>
        <a:bodyPr/>
        <a:lstStyle/>
        <a:p>
          <a:endParaRPr lang="ru-RU"/>
        </a:p>
      </dgm:t>
    </dgm:pt>
    <dgm:pt modelId="{33FA13E6-D684-4066-8D65-B3076675C9D6}" type="parTrans" cxnId="{094E6895-9372-4011-855E-18D76645BFD0}">
      <dgm:prSet/>
      <dgm:spPr/>
      <dgm:t>
        <a:bodyPr/>
        <a:lstStyle/>
        <a:p>
          <a:endParaRPr lang="ru-RU"/>
        </a:p>
      </dgm:t>
    </dgm:pt>
    <dgm:pt modelId="{8C6AD0AB-848F-4F43-9ACA-8A053376CA5D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Может действовать противоречиво.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C98DBAD-5ADE-4BE5-8C8B-9CC6E80CEB7E}" type="parTrans" cxnId="{0509C469-C05E-450D-83DD-E7098AD2D102}">
      <dgm:prSet/>
      <dgm:spPr/>
      <dgm:t>
        <a:bodyPr/>
        <a:lstStyle/>
        <a:p>
          <a:endParaRPr lang="ru-RU"/>
        </a:p>
      </dgm:t>
    </dgm:pt>
    <dgm:pt modelId="{33C422B6-A68E-44F8-A17D-D405AB0F3BA5}" type="sibTrans" cxnId="{0509C469-C05E-450D-83DD-E7098AD2D102}">
      <dgm:prSet/>
      <dgm:spPr/>
      <dgm:t>
        <a:bodyPr/>
        <a:lstStyle/>
        <a:p>
          <a:endParaRPr lang="ru-RU"/>
        </a:p>
      </dgm:t>
    </dgm:pt>
    <dgm:pt modelId="{7F63EF8F-4B73-4DD8-BFE2-E3AA426A13FD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Главным действующим лицом может стать антигерой (отрицательная личность).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2AAECB65-6950-4A4A-9B03-0DE0EE693381}" type="parTrans" cxnId="{57D6D476-0009-4A15-A32E-B352A946135D}">
      <dgm:prSet/>
      <dgm:spPr/>
      <dgm:t>
        <a:bodyPr/>
        <a:lstStyle/>
        <a:p>
          <a:endParaRPr lang="ru-RU"/>
        </a:p>
      </dgm:t>
    </dgm:pt>
    <dgm:pt modelId="{A9BB7A67-6B38-44A6-8DFE-C260ADD97BD3}" type="sibTrans" cxnId="{57D6D476-0009-4A15-A32E-B352A946135D}">
      <dgm:prSet/>
      <dgm:spPr/>
      <dgm:t>
        <a:bodyPr/>
        <a:lstStyle/>
        <a:p>
          <a:endParaRPr lang="ru-RU"/>
        </a:p>
      </dgm:t>
    </dgm:pt>
    <dgm:pt modelId="{180D1A35-E76B-470D-BAE1-F51743CEBA4C}" type="pres">
      <dgm:prSet presAssocID="{C08FE09A-BF46-40E4-A2F6-FE29421FBE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1DD392-0B39-4EAD-B5DB-7E3B74B34137}" type="pres">
      <dgm:prSet presAssocID="{736735DF-7B82-4C5D-BE99-D7EEA1405E2E}" presName="parentText" presStyleLbl="node1" presStyleIdx="0" presStyleCnt="6" custScaleY="106142" custLinFactY="215647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86557-B7CE-4B7F-8C11-4C3269B9614B}" type="pres">
      <dgm:prSet presAssocID="{B5D5A29A-46E2-4637-B99F-535F1E010A80}" presName="spacer" presStyleCnt="0"/>
      <dgm:spPr/>
    </dgm:pt>
    <dgm:pt modelId="{C9DA3F22-1635-43C3-A215-B124382A711D}" type="pres">
      <dgm:prSet presAssocID="{2FEF0D3E-C12B-4A5A-A066-C4416CC80C71}" presName="parentText" presStyleLbl="node1" presStyleIdx="1" presStyleCnt="6" custScaleY="109485" custLinFactY="3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1327A-4612-490A-BF18-8AE8E995AD3D}" type="pres">
      <dgm:prSet presAssocID="{33D5E70B-D630-4768-9E7F-2D4AFD3A923B}" presName="spacer" presStyleCnt="0"/>
      <dgm:spPr/>
    </dgm:pt>
    <dgm:pt modelId="{8890A784-8794-4CD5-ABFF-69D70919A0EE}" type="pres">
      <dgm:prSet presAssocID="{32008710-0066-4A29-A049-46568BA8B5B0}" presName="parentText" presStyleLbl="node1" presStyleIdx="2" presStyleCnt="6" custScaleY="124785" custLinFactY="-224861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53F81-5B8D-4AEA-AFAE-99A5043DF5DA}" type="pres">
      <dgm:prSet presAssocID="{CD6B7FBD-B034-4645-ACB7-AE3E8AB82971}" presName="spacer" presStyleCnt="0"/>
      <dgm:spPr/>
    </dgm:pt>
    <dgm:pt modelId="{D2144532-9F30-4567-A9E8-AA4AA3C8AF38}" type="pres">
      <dgm:prSet presAssocID="{94CD1225-7D9B-4B16-98EE-B78FE7DBAD9C}" presName="parentText" presStyleLbl="node1" presStyleIdx="3" presStyleCnt="6" custScaleY="100707" custLinFactY="-11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6A6CD-39F4-40B7-8C18-456FC706FD41}" type="pres">
      <dgm:prSet presAssocID="{ECB9CF04-7177-4E55-ABF7-179A1E19DEC3}" presName="spacer" presStyleCnt="0"/>
      <dgm:spPr/>
    </dgm:pt>
    <dgm:pt modelId="{D36FD820-919B-4F75-8B2F-69FB1F54142E}" type="pres">
      <dgm:prSet presAssocID="{8C6AD0AB-848F-4F43-9ACA-8A053376CA5D}" presName="parentText" presStyleLbl="node1" presStyleIdx="4" presStyleCnt="6" custScaleY="98408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8D0FE-53CF-4926-9F1A-664C67B6F78D}" type="pres">
      <dgm:prSet presAssocID="{33C422B6-A68E-44F8-A17D-D405AB0F3BA5}" presName="spacer" presStyleCnt="0"/>
      <dgm:spPr/>
    </dgm:pt>
    <dgm:pt modelId="{4FA8D4A2-9083-4F68-83B3-2092E972F33A}" type="pres">
      <dgm:prSet presAssocID="{7F63EF8F-4B73-4DD8-BFE2-E3AA426A13FD}" presName="parentText" presStyleLbl="node1" presStyleIdx="5" presStyleCnt="6" custLinFactNeighborY="17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9F7C23-8CC3-437E-9421-28AB0D95990C}" type="presOf" srcId="{32008710-0066-4A29-A049-46568BA8B5B0}" destId="{8890A784-8794-4CD5-ABFF-69D70919A0EE}" srcOrd="0" destOrd="0" presId="urn:microsoft.com/office/officeart/2005/8/layout/vList2"/>
    <dgm:cxn modelId="{094E6895-9372-4011-855E-18D76645BFD0}" srcId="{C08FE09A-BF46-40E4-A2F6-FE29421FBEC2}" destId="{94CD1225-7D9B-4B16-98EE-B78FE7DBAD9C}" srcOrd="3" destOrd="0" parTransId="{33FA13E6-D684-4066-8D65-B3076675C9D6}" sibTransId="{ECB9CF04-7177-4E55-ABF7-179A1E19DEC3}"/>
    <dgm:cxn modelId="{77873D14-A027-4F51-A550-77AFD6C67ACD}" type="presOf" srcId="{2FEF0D3E-C12B-4A5A-A066-C4416CC80C71}" destId="{C9DA3F22-1635-43C3-A215-B124382A711D}" srcOrd="0" destOrd="0" presId="urn:microsoft.com/office/officeart/2005/8/layout/vList2"/>
    <dgm:cxn modelId="{E558F93E-E5E8-48F9-8216-A28AB54E88BF}" type="presOf" srcId="{736735DF-7B82-4C5D-BE99-D7EEA1405E2E}" destId="{691DD392-0B39-4EAD-B5DB-7E3B74B34137}" srcOrd="0" destOrd="0" presId="urn:microsoft.com/office/officeart/2005/8/layout/vList2"/>
    <dgm:cxn modelId="{422B5E87-31BC-43B0-B97E-73479F238527}" type="presOf" srcId="{C08FE09A-BF46-40E4-A2F6-FE29421FBEC2}" destId="{180D1A35-E76B-470D-BAE1-F51743CEBA4C}" srcOrd="0" destOrd="0" presId="urn:microsoft.com/office/officeart/2005/8/layout/vList2"/>
    <dgm:cxn modelId="{8FB131E4-756F-4184-8659-2736CF7311B2}" srcId="{C08FE09A-BF46-40E4-A2F6-FE29421FBEC2}" destId="{736735DF-7B82-4C5D-BE99-D7EEA1405E2E}" srcOrd="0" destOrd="0" parTransId="{476E6476-AE5A-4562-9384-836EBB86CCEA}" sibTransId="{B5D5A29A-46E2-4637-B99F-535F1E010A80}"/>
    <dgm:cxn modelId="{0509C469-C05E-450D-83DD-E7098AD2D102}" srcId="{C08FE09A-BF46-40E4-A2F6-FE29421FBEC2}" destId="{8C6AD0AB-848F-4F43-9ACA-8A053376CA5D}" srcOrd="4" destOrd="0" parTransId="{CC98DBAD-5ADE-4BE5-8C8B-9CC6E80CEB7E}" sibTransId="{33C422B6-A68E-44F8-A17D-D405AB0F3BA5}"/>
    <dgm:cxn modelId="{B2288D0D-8663-4999-8F55-84B7E51E4DFC}" type="presOf" srcId="{8C6AD0AB-848F-4F43-9ACA-8A053376CA5D}" destId="{D36FD820-919B-4F75-8B2F-69FB1F54142E}" srcOrd="0" destOrd="0" presId="urn:microsoft.com/office/officeart/2005/8/layout/vList2"/>
    <dgm:cxn modelId="{10D512D1-84F7-4351-8A2B-DE506501F54C}" type="presOf" srcId="{94CD1225-7D9B-4B16-98EE-B78FE7DBAD9C}" destId="{D2144532-9F30-4567-A9E8-AA4AA3C8AF38}" srcOrd="0" destOrd="0" presId="urn:microsoft.com/office/officeart/2005/8/layout/vList2"/>
    <dgm:cxn modelId="{58DF9B2A-B94E-417F-8346-240DD827FAB8}" srcId="{C08FE09A-BF46-40E4-A2F6-FE29421FBEC2}" destId="{2FEF0D3E-C12B-4A5A-A066-C4416CC80C71}" srcOrd="1" destOrd="0" parTransId="{98098107-56BF-421B-9AF5-14E03F779B1E}" sibTransId="{33D5E70B-D630-4768-9E7F-2D4AFD3A923B}"/>
    <dgm:cxn modelId="{57D6D476-0009-4A15-A32E-B352A946135D}" srcId="{C08FE09A-BF46-40E4-A2F6-FE29421FBEC2}" destId="{7F63EF8F-4B73-4DD8-BFE2-E3AA426A13FD}" srcOrd="5" destOrd="0" parTransId="{2AAECB65-6950-4A4A-9B03-0DE0EE693381}" sibTransId="{A9BB7A67-6B38-44A6-8DFE-C260ADD97BD3}"/>
    <dgm:cxn modelId="{D716A871-FB85-445B-BC7A-192860AF9015}" srcId="{C08FE09A-BF46-40E4-A2F6-FE29421FBEC2}" destId="{32008710-0066-4A29-A049-46568BA8B5B0}" srcOrd="2" destOrd="0" parTransId="{D59C5888-89CF-4629-A5AD-FF4E07E0BA06}" sibTransId="{CD6B7FBD-B034-4645-ACB7-AE3E8AB82971}"/>
    <dgm:cxn modelId="{C62127AD-50E7-4F90-AE5E-83D42FED50A7}" type="presOf" srcId="{7F63EF8F-4B73-4DD8-BFE2-E3AA426A13FD}" destId="{4FA8D4A2-9083-4F68-83B3-2092E972F33A}" srcOrd="0" destOrd="0" presId="urn:microsoft.com/office/officeart/2005/8/layout/vList2"/>
    <dgm:cxn modelId="{0AFD05DD-D8B6-4F48-84F8-824D5CB5F565}" type="presParOf" srcId="{180D1A35-E76B-470D-BAE1-F51743CEBA4C}" destId="{691DD392-0B39-4EAD-B5DB-7E3B74B34137}" srcOrd="0" destOrd="0" presId="urn:microsoft.com/office/officeart/2005/8/layout/vList2"/>
    <dgm:cxn modelId="{B688EA6B-8DD0-4289-893F-49DA8E23B637}" type="presParOf" srcId="{180D1A35-E76B-470D-BAE1-F51743CEBA4C}" destId="{A0E86557-B7CE-4B7F-8C11-4C3269B9614B}" srcOrd="1" destOrd="0" presId="urn:microsoft.com/office/officeart/2005/8/layout/vList2"/>
    <dgm:cxn modelId="{32C15D8F-3D2C-44B0-A93B-5B1A20C80BF9}" type="presParOf" srcId="{180D1A35-E76B-470D-BAE1-F51743CEBA4C}" destId="{C9DA3F22-1635-43C3-A215-B124382A711D}" srcOrd="2" destOrd="0" presId="urn:microsoft.com/office/officeart/2005/8/layout/vList2"/>
    <dgm:cxn modelId="{B01CBB9B-F161-4CC3-A709-957D5D803680}" type="presParOf" srcId="{180D1A35-E76B-470D-BAE1-F51743CEBA4C}" destId="{3C71327A-4612-490A-BF18-8AE8E995AD3D}" srcOrd="3" destOrd="0" presId="urn:microsoft.com/office/officeart/2005/8/layout/vList2"/>
    <dgm:cxn modelId="{7CA0E1FB-18F3-4AEF-99A1-002188BAAB9E}" type="presParOf" srcId="{180D1A35-E76B-470D-BAE1-F51743CEBA4C}" destId="{8890A784-8794-4CD5-ABFF-69D70919A0EE}" srcOrd="4" destOrd="0" presId="urn:microsoft.com/office/officeart/2005/8/layout/vList2"/>
    <dgm:cxn modelId="{3F3BCD7C-DB58-4FD2-AC66-5894C36D0D3F}" type="presParOf" srcId="{180D1A35-E76B-470D-BAE1-F51743CEBA4C}" destId="{48853F81-5B8D-4AEA-AFAE-99A5043DF5DA}" srcOrd="5" destOrd="0" presId="urn:microsoft.com/office/officeart/2005/8/layout/vList2"/>
    <dgm:cxn modelId="{C1BD8910-FBBF-418C-8514-B692EA5C1D14}" type="presParOf" srcId="{180D1A35-E76B-470D-BAE1-F51743CEBA4C}" destId="{D2144532-9F30-4567-A9E8-AA4AA3C8AF38}" srcOrd="6" destOrd="0" presId="urn:microsoft.com/office/officeart/2005/8/layout/vList2"/>
    <dgm:cxn modelId="{9E13801B-7845-4343-9FFF-179B9088C844}" type="presParOf" srcId="{180D1A35-E76B-470D-BAE1-F51743CEBA4C}" destId="{F476A6CD-39F4-40B7-8C18-456FC706FD41}" srcOrd="7" destOrd="0" presId="urn:microsoft.com/office/officeart/2005/8/layout/vList2"/>
    <dgm:cxn modelId="{A0DA51B3-72A7-4CBE-8DA8-9E5373A10548}" type="presParOf" srcId="{180D1A35-E76B-470D-BAE1-F51743CEBA4C}" destId="{D36FD820-919B-4F75-8B2F-69FB1F54142E}" srcOrd="8" destOrd="0" presId="urn:microsoft.com/office/officeart/2005/8/layout/vList2"/>
    <dgm:cxn modelId="{8B67AAEB-1988-4B70-A199-2B01218D536B}" type="presParOf" srcId="{180D1A35-E76B-470D-BAE1-F51743CEBA4C}" destId="{5538D0FE-53CF-4926-9F1A-664C67B6F78D}" srcOrd="9" destOrd="0" presId="urn:microsoft.com/office/officeart/2005/8/layout/vList2"/>
    <dgm:cxn modelId="{5B38B904-9132-45ED-A4FA-9055D799474F}" type="presParOf" srcId="{180D1A35-E76B-470D-BAE1-F51743CEBA4C}" destId="{4FA8D4A2-9083-4F68-83B3-2092E972F33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DC083D-C110-429E-9703-34F02E777685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904C5F-3E89-4D66-A4EC-A8ECBA2AEA8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 b="1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E7B4E7C-F5D8-4F9B-BF52-6AA49AE487A4}" type="parTrans" cxnId="{F77A0A8E-7C7A-469D-8FB6-D58461C2D2F7}">
      <dgm:prSet/>
      <dgm:spPr/>
      <dgm:t>
        <a:bodyPr/>
        <a:lstStyle/>
        <a:p>
          <a:endParaRPr lang="ru-RU"/>
        </a:p>
      </dgm:t>
    </dgm:pt>
    <dgm:pt modelId="{0FD1A495-ED3C-4B57-96D3-E51D4AB2AC84}" type="sibTrans" cxnId="{F77A0A8E-7C7A-469D-8FB6-D58461C2D2F7}">
      <dgm:prSet/>
      <dgm:spPr/>
      <dgm:t>
        <a:bodyPr/>
        <a:lstStyle/>
        <a:p>
          <a:endParaRPr lang="ru-RU"/>
        </a:p>
      </dgm:t>
    </dgm:pt>
    <dgm:pt modelId="{27E73B5B-F675-4EC0-9A95-F84016A43B16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 b="1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83648EF-CCB3-4FCF-BB40-C063F64282A8}" type="parTrans" cxnId="{9731D63B-961D-47F1-A970-291F88F7DA01}">
      <dgm:prSet/>
      <dgm:spPr/>
      <dgm:t>
        <a:bodyPr/>
        <a:lstStyle/>
        <a:p>
          <a:endParaRPr lang="ru-RU"/>
        </a:p>
      </dgm:t>
    </dgm:pt>
    <dgm:pt modelId="{83CEF24A-91BF-4F2A-BB0E-7EBE0B198818}" type="sibTrans" cxnId="{9731D63B-961D-47F1-A970-291F88F7DA01}">
      <dgm:prSet/>
      <dgm:spPr/>
      <dgm:t>
        <a:bodyPr/>
        <a:lstStyle/>
        <a:p>
          <a:endParaRPr lang="ru-RU"/>
        </a:p>
      </dgm:t>
    </dgm:pt>
    <dgm:pt modelId="{13628072-3C00-4AF2-903E-B4B5DC130186}" type="pres">
      <dgm:prSet presAssocID="{69DC083D-C110-429E-9703-34F02E7776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845CC4-F965-45BD-A4CC-12CA5652FFF3}" type="pres">
      <dgm:prSet presAssocID="{D2904C5F-3E89-4D66-A4EC-A8ECBA2AEA8A}" presName="arrow" presStyleLbl="node1" presStyleIdx="0" presStyleCnt="2" custAng="16200000" custScaleX="74436" custScaleY="84750" custRadScaleRad="75188" custRadScaleInc="-1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B550A-4C7C-4F2A-B060-DC4AA0E9EE06}" type="pres">
      <dgm:prSet presAssocID="{27E73B5B-F675-4EC0-9A95-F84016A43B16}" presName="arrow" presStyleLbl="node1" presStyleIdx="1" presStyleCnt="2" custAng="16200000" custScaleX="77981" custScaleY="90156" custRadScaleRad="77188" custRadScaleInc="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7A0A8E-7C7A-469D-8FB6-D58461C2D2F7}" srcId="{69DC083D-C110-429E-9703-34F02E777685}" destId="{D2904C5F-3E89-4D66-A4EC-A8ECBA2AEA8A}" srcOrd="0" destOrd="0" parTransId="{7E7B4E7C-F5D8-4F9B-BF52-6AA49AE487A4}" sibTransId="{0FD1A495-ED3C-4B57-96D3-E51D4AB2AC84}"/>
    <dgm:cxn modelId="{AA95CBCD-AE56-42D8-803B-725478FEF3F2}" type="presOf" srcId="{27E73B5B-F675-4EC0-9A95-F84016A43B16}" destId="{3E2B550A-4C7C-4F2A-B060-DC4AA0E9EE06}" srcOrd="0" destOrd="0" presId="urn:microsoft.com/office/officeart/2005/8/layout/arrow1"/>
    <dgm:cxn modelId="{9731D63B-961D-47F1-A970-291F88F7DA01}" srcId="{69DC083D-C110-429E-9703-34F02E777685}" destId="{27E73B5B-F675-4EC0-9A95-F84016A43B16}" srcOrd="1" destOrd="0" parTransId="{483648EF-CCB3-4FCF-BB40-C063F64282A8}" sibTransId="{83CEF24A-91BF-4F2A-BB0E-7EBE0B198818}"/>
    <dgm:cxn modelId="{BA4177B9-F52D-4A13-BF8F-5F611EDF8D01}" type="presOf" srcId="{69DC083D-C110-429E-9703-34F02E777685}" destId="{13628072-3C00-4AF2-903E-B4B5DC130186}" srcOrd="0" destOrd="0" presId="urn:microsoft.com/office/officeart/2005/8/layout/arrow1"/>
    <dgm:cxn modelId="{E3BD9F66-1DC3-4B27-B52C-43CBA45E9CDC}" type="presOf" srcId="{D2904C5F-3E89-4D66-A4EC-A8ECBA2AEA8A}" destId="{BD845CC4-F965-45BD-A4CC-12CA5652FFF3}" srcOrd="0" destOrd="0" presId="urn:microsoft.com/office/officeart/2005/8/layout/arrow1"/>
    <dgm:cxn modelId="{DC5F2F99-685A-497D-AFBE-9E1EBEE6709A}" type="presParOf" srcId="{13628072-3C00-4AF2-903E-B4B5DC130186}" destId="{BD845CC4-F965-45BD-A4CC-12CA5652FFF3}" srcOrd="0" destOrd="0" presId="urn:microsoft.com/office/officeart/2005/8/layout/arrow1"/>
    <dgm:cxn modelId="{3BEBBF9A-99DA-414D-A725-4E5AA07C5C16}" type="presParOf" srcId="{13628072-3C00-4AF2-903E-B4B5DC130186}" destId="{3E2B550A-4C7C-4F2A-B060-DC4AA0E9EE0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8FE09A-BF46-40E4-A2F6-FE29421FBEC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36735DF-7B82-4C5D-BE99-D7EEA1405E2E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Овладел своими страстями.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76E6476-AE5A-4562-9384-836EBB86CCEA}" type="parTrans" cxnId="{8FB131E4-756F-4184-8659-2736CF7311B2}">
      <dgm:prSet/>
      <dgm:spPr/>
      <dgm:t>
        <a:bodyPr/>
        <a:lstStyle/>
        <a:p>
          <a:endParaRPr lang="ru-RU"/>
        </a:p>
      </dgm:t>
    </dgm:pt>
    <dgm:pt modelId="{B5D5A29A-46E2-4637-B99F-535F1E010A80}" type="sibTrans" cxnId="{8FB131E4-756F-4184-8659-2736CF7311B2}">
      <dgm:prSet/>
      <dgm:spPr/>
      <dgm:t>
        <a:bodyPr/>
        <a:lstStyle/>
        <a:p>
          <a:endParaRPr lang="ru-RU"/>
        </a:p>
      </dgm:t>
    </dgm:pt>
    <dgm:pt modelId="{2FEF0D3E-C12B-4A5A-A066-C4416CC80C71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Подчинил личные интересы долгу перед обществом.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98098107-56BF-421B-9AF5-14E03F779B1E}" type="parTrans" cxnId="{58DF9B2A-B94E-417F-8346-240DD827FAB8}">
      <dgm:prSet/>
      <dgm:spPr/>
      <dgm:t>
        <a:bodyPr/>
        <a:lstStyle/>
        <a:p>
          <a:endParaRPr lang="ru-RU"/>
        </a:p>
      </dgm:t>
    </dgm:pt>
    <dgm:pt modelId="{33D5E70B-D630-4768-9E7F-2D4AFD3A923B}" type="sibTrans" cxnId="{58DF9B2A-B94E-417F-8346-240DD827FAB8}">
      <dgm:prSet/>
      <dgm:spPr/>
      <dgm:t>
        <a:bodyPr/>
        <a:lstStyle/>
        <a:p>
          <a:endParaRPr lang="ru-RU"/>
        </a:p>
      </dgm:t>
    </dgm:pt>
    <dgm:pt modelId="{32008710-0066-4A29-A049-46568BA8B5B0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Руководствуется высокими нравственными принципами.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59C5888-89CF-4629-A5AD-FF4E07E0BA06}" type="parTrans" cxnId="{D716A871-FB85-445B-BC7A-192860AF9015}">
      <dgm:prSet/>
      <dgm:spPr/>
      <dgm:t>
        <a:bodyPr/>
        <a:lstStyle/>
        <a:p>
          <a:endParaRPr lang="ru-RU"/>
        </a:p>
      </dgm:t>
    </dgm:pt>
    <dgm:pt modelId="{CD6B7FBD-B034-4645-ACB7-AE3E8AB82971}" type="sibTrans" cxnId="{D716A871-FB85-445B-BC7A-192860AF9015}">
      <dgm:prSet/>
      <dgm:spPr/>
      <dgm:t>
        <a:bodyPr/>
        <a:lstStyle/>
        <a:p>
          <a:endParaRPr lang="ru-RU"/>
        </a:p>
      </dgm:t>
    </dgm:pt>
    <dgm:pt modelId="{3050907A-E1F5-44A3-887E-24501B1BF96F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Высокородный человек. 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8DEE56AD-D98B-42E3-832F-5F173056FB6A}" type="parTrans" cxnId="{6A6E89B9-E432-4FDA-B378-91F565BAFFF4}">
      <dgm:prSet/>
      <dgm:spPr/>
      <dgm:t>
        <a:bodyPr/>
        <a:lstStyle/>
        <a:p>
          <a:endParaRPr lang="ru-RU"/>
        </a:p>
      </dgm:t>
    </dgm:pt>
    <dgm:pt modelId="{6D784FAF-E04F-489C-AEE3-02404F288937}" type="sibTrans" cxnId="{6A6E89B9-E432-4FDA-B378-91F565BAFFF4}">
      <dgm:prSet/>
      <dgm:spPr/>
      <dgm:t>
        <a:bodyPr/>
        <a:lstStyle/>
        <a:p>
          <a:endParaRPr lang="ru-RU"/>
        </a:p>
      </dgm:t>
    </dgm:pt>
    <dgm:pt modelId="{180D1A35-E76B-470D-BAE1-F51743CEBA4C}" type="pres">
      <dgm:prSet presAssocID="{C08FE09A-BF46-40E4-A2F6-FE29421FBE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B5CDC8-7094-40D0-B2AE-DFF9D49F1CAB}" type="pres">
      <dgm:prSet presAssocID="{3050907A-E1F5-44A3-887E-24501B1BF96F}" presName="parentText" presStyleLbl="node1" presStyleIdx="0" presStyleCnt="4" custScaleY="1013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396C3-9554-4E12-B7CD-604E4CFB0B98}" type="pres">
      <dgm:prSet presAssocID="{6D784FAF-E04F-489C-AEE3-02404F288937}" presName="spacer" presStyleCnt="0"/>
      <dgm:spPr/>
    </dgm:pt>
    <dgm:pt modelId="{691DD392-0B39-4EAD-B5DB-7E3B74B34137}" type="pres">
      <dgm:prSet presAssocID="{736735DF-7B82-4C5D-BE99-D7EEA1405E2E}" presName="parentText" presStyleLbl="node1" presStyleIdx="1" presStyleCnt="4" custScaleY="97312" custLinFactNeighborY="297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86557-B7CE-4B7F-8C11-4C3269B9614B}" type="pres">
      <dgm:prSet presAssocID="{B5D5A29A-46E2-4637-B99F-535F1E010A80}" presName="spacer" presStyleCnt="0"/>
      <dgm:spPr/>
    </dgm:pt>
    <dgm:pt modelId="{C9DA3F22-1635-43C3-A215-B124382A711D}" type="pres">
      <dgm:prSet presAssocID="{2FEF0D3E-C12B-4A5A-A066-C4416CC80C71}" presName="parentText" presStyleLbl="node1" presStyleIdx="2" presStyleCnt="4" custScaleY="107115" custLinFactNeighborY="218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1327A-4612-490A-BF18-8AE8E995AD3D}" type="pres">
      <dgm:prSet presAssocID="{33D5E70B-D630-4768-9E7F-2D4AFD3A923B}" presName="spacer" presStyleCnt="0"/>
      <dgm:spPr/>
    </dgm:pt>
    <dgm:pt modelId="{8890A784-8794-4CD5-ABFF-69D70919A0EE}" type="pres">
      <dgm:prSet presAssocID="{32008710-0066-4A29-A049-46568BA8B5B0}" presName="parentText" presStyleLbl="node1" presStyleIdx="3" presStyleCnt="4" custScaleY="1027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FC8102-78E7-4255-9D16-6133A1BB45E8}" type="presOf" srcId="{32008710-0066-4A29-A049-46568BA8B5B0}" destId="{8890A784-8794-4CD5-ABFF-69D70919A0EE}" srcOrd="0" destOrd="0" presId="urn:microsoft.com/office/officeart/2005/8/layout/vList2"/>
    <dgm:cxn modelId="{35CD24B8-4204-420A-AE0E-A77BE5F4FB0F}" type="presOf" srcId="{736735DF-7B82-4C5D-BE99-D7EEA1405E2E}" destId="{691DD392-0B39-4EAD-B5DB-7E3B74B34137}" srcOrd="0" destOrd="0" presId="urn:microsoft.com/office/officeart/2005/8/layout/vList2"/>
    <dgm:cxn modelId="{81846DFE-D174-4FAB-9627-336EC77DA62B}" type="presOf" srcId="{C08FE09A-BF46-40E4-A2F6-FE29421FBEC2}" destId="{180D1A35-E76B-470D-BAE1-F51743CEBA4C}" srcOrd="0" destOrd="0" presId="urn:microsoft.com/office/officeart/2005/8/layout/vList2"/>
    <dgm:cxn modelId="{6A6E89B9-E432-4FDA-B378-91F565BAFFF4}" srcId="{C08FE09A-BF46-40E4-A2F6-FE29421FBEC2}" destId="{3050907A-E1F5-44A3-887E-24501B1BF96F}" srcOrd="0" destOrd="0" parTransId="{8DEE56AD-D98B-42E3-832F-5F173056FB6A}" sibTransId="{6D784FAF-E04F-489C-AEE3-02404F288937}"/>
    <dgm:cxn modelId="{AB10734F-67B6-4991-9E84-29D4E0090A48}" type="presOf" srcId="{2FEF0D3E-C12B-4A5A-A066-C4416CC80C71}" destId="{C9DA3F22-1635-43C3-A215-B124382A711D}" srcOrd="0" destOrd="0" presId="urn:microsoft.com/office/officeart/2005/8/layout/vList2"/>
    <dgm:cxn modelId="{8FB131E4-756F-4184-8659-2736CF7311B2}" srcId="{C08FE09A-BF46-40E4-A2F6-FE29421FBEC2}" destId="{736735DF-7B82-4C5D-BE99-D7EEA1405E2E}" srcOrd="1" destOrd="0" parTransId="{476E6476-AE5A-4562-9384-836EBB86CCEA}" sibTransId="{B5D5A29A-46E2-4637-B99F-535F1E010A80}"/>
    <dgm:cxn modelId="{58DF9B2A-B94E-417F-8346-240DD827FAB8}" srcId="{C08FE09A-BF46-40E4-A2F6-FE29421FBEC2}" destId="{2FEF0D3E-C12B-4A5A-A066-C4416CC80C71}" srcOrd="2" destOrd="0" parTransId="{98098107-56BF-421B-9AF5-14E03F779B1E}" sibTransId="{33D5E70B-D630-4768-9E7F-2D4AFD3A923B}"/>
    <dgm:cxn modelId="{D716A871-FB85-445B-BC7A-192860AF9015}" srcId="{C08FE09A-BF46-40E4-A2F6-FE29421FBEC2}" destId="{32008710-0066-4A29-A049-46568BA8B5B0}" srcOrd="3" destOrd="0" parTransId="{D59C5888-89CF-4629-A5AD-FF4E07E0BA06}" sibTransId="{CD6B7FBD-B034-4645-ACB7-AE3E8AB82971}"/>
    <dgm:cxn modelId="{F1E2C97C-3455-4B47-BB0D-171F60A7B912}" type="presOf" srcId="{3050907A-E1F5-44A3-887E-24501B1BF96F}" destId="{CFB5CDC8-7094-40D0-B2AE-DFF9D49F1CAB}" srcOrd="0" destOrd="0" presId="urn:microsoft.com/office/officeart/2005/8/layout/vList2"/>
    <dgm:cxn modelId="{D4F12381-4923-4AFA-86AC-F36F7093E20B}" type="presParOf" srcId="{180D1A35-E76B-470D-BAE1-F51743CEBA4C}" destId="{CFB5CDC8-7094-40D0-B2AE-DFF9D49F1CAB}" srcOrd="0" destOrd="0" presId="urn:microsoft.com/office/officeart/2005/8/layout/vList2"/>
    <dgm:cxn modelId="{FB374415-52D1-4ABC-8AAF-71E821FFB77B}" type="presParOf" srcId="{180D1A35-E76B-470D-BAE1-F51743CEBA4C}" destId="{47B396C3-9554-4E12-B7CD-604E4CFB0B98}" srcOrd="1" destOrd="0" presId="urn:microsoft.com/office/officeart/2005/8/layout/vList2"/>
    <dgm:cxn modelId="{9737BA36-96B9-41A9-89E5-7E8C2E2C97E9}" type="presParOf" srcId="{180D1A35-E76B-470D-BAE1-F51743CEBA4C}" destId="{691DD392-0B39-4EAD-B5DB-7E3B74B34137}" srcOrd="2" destOrd="0" presId="urn:microsoft.com/office/officeart/2005/8/layout/vList2"/>
    <dgm:cxn modelId="{48929F4B-C178-40CE-8D6D-E30D7A277213}" type="presParOf" srcId="{180D1A35-E76B-470D-BAE1-F51743CEBA4C}" destId="{A0E86557-B7CE-4B7F-8C11-4C3269B9614B}" srcOrd="3" destOrd="0" presId="urn:microsoft.com/office/officeart/2005/8/layout/vList2"/>
    <dgm:cxn modelId="{86FA0261-89AA-43BD-952E-1CB039C11F11}" type="presParOf" srcId="{180D1A35-E76B-470D-BAE1-F51743CEBA4C}" destId="{C9DA3F22-1635-43C3-A215-B124382A711D}" srcOrd="4" destOrd="0" presId="urn:microsoft.com/office/officeart/2005/8/layout/vList2"/>
    <dgm:cxn modelId="{BCE8D249-14B6-46DB-BE6A-B8D29A7AA83A}" type="presParOf" srcId="{180D1A35-E76B-470D-BAE1-F51743CEBA4C}" destId="{3C71327A-4612-490A-BF18-8AE8E995AD3D}" srcOrd="5" destOrd="0" presId="urn:microsoft.com/office/officeart/2005/8/layout/vList2"/>
    <dgm:cxn modelId="{9F751AAD-74DC-4A5E-A936-7BEEF47D25C2}" type="presParOf" srcId="{180D1A35-E76B-470D-BAE1-F51743CEBA4C}" destId="{8890A784-8794-4CD5-ABFF-69D70919A0E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417CF5-FF73-497A-842C-C885C6178A61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B3E6DD0-6AA6-44AF-8E5A-D8C7518E83D4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высокий</a:t>
          </a:r>
          <a:endParaRPr lang="ru-RU" dirty="0"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gm:t>
    </dgm:pt>
    <dgm:pt modelId="{B170F22E-6066-4112-99AF-2191DE2CCA97}" type="parTrans" cxnId="{DF3CA9CF-AC12-4AD9-8D4E-7A0FD8033379}">
      <dgm:prSet/>
      <dgm:spPr/>
      <dgm:t>
        <a:bodyPr/>
        <a:lstStyle/>
        <a:p>
          <a:endParaRPr lang="ru-RU"/>
        </a:p>
      </dgm:t>
    </dgm:pt>
    <dgm:pt modelId="{2B0206AF-6F0D-472E-B9C1-8FEABC2D33F4}" type="sibTrans" cxnId="{DF3CA9CF-AC12-4AD9-8D4E-7A0FD8033379}">
      <dgm:prSet/>
      <dgm:spPr/>
      <dgm:t>
        <a:bodyPr/>
        <a:lstStyle/>
        <a:p>
          <a:endParaRPr lang="ru-RU"/>
        </a:p>
      </dgm:t>
    </dgm:pt>
    <dgm:pt modelId="{1AC64BE6-BD8E-4D80-99C9-CAECD9D4F4C7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Жанры: ода, героическая поэма, трагедия</a:t>
          </a:r>
          <a:endParaRPr lang="ru-RU" dirty="0"/>
        </a:p>
      </dgm:t>
    </dgm:pt>
    <dgm:pt modelId="{F26689FD-7D20-448C-AB85-D8A29121A7CD}" type="parTrans" cxnId="{309DC06A-3286-4087-9A5C-D7D9512BE275}">
      <dgm:prSet/>
      <dgm:spPr/>
      <dgm:t>
        <a:bodyPr/>
        <a:lstStyle/>
        <a:p>
          <a:endParaRPr lang="ru-RU"/>
        </a:p>
      </dgm:t>
    </dgm:pt>
    <dgm:pt modelId="{0060F2A3-ACC6-452A-8C83-09DDECDCDF10}" type="sibTrans" cxnId="{309DC06A-3286-4087-9A5C-D7D9512BE275}">
      <dgm:prSet/>
      <dgm:spPr/>
      <dgm:t>
        <a:bodyPr/>
        <a:lstStyle/>
        <a:p>
          <a:endParaRPr lang="ru-RU"/>
        </a:p>
      </dgm:t>
    </dgm:pt>
    <dgm:pt modelId="{40E51915-2E06-495A-B659-63EAE2DB1CE8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Лексика: книжная, церковно-славянская</a:t>
          </a:r>
          <a:endParaRPr lang="ru-RU" dirty="0"/>
        </a:p>
      </dgm:t>
    </dgm:pt>
    <dgm:pt modelId="{4DD9D06E-1C9F-499E-BC8D-BBBEDCB50B7B}" type="parTrans" cxnId="{C8D45E0E-C682-4A10-9DFC-1AAED155F06E}">
      <dgm:prSet/>
      <dgm:spPr/>
      <dgm:t>
        <a:bodyPr/>
        <a:lstStyle/>
        <a:p>
          <a:endParaRPr lang="ru-RU"/>
        </a:p>
      </dgm:t>
    </dgm:pt>
    <dgm:pt modelId="{417A941A-B107-4933-96A1-DC37365C0042}" type="sibTrans" cxnId="{C8D45E0E-C682-4A10-9DFC-1AAED155F06E}">
      <dgm:prSet/>
      <dgm:spPr/>
      <dgm:t>
        <a:bodyPr/>
        <a:lstStyle/>
        <a:p>
          <a:endParaRPr lang="ru-RU"/>
        </a:p>
      </dgm:t>
    </dgm:pt>
    <dgm:pt modelId="{ECD5B2FD-9E58-42C0-ADBB-7B10733AA5E8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средний</a:t>
          </a:r>
          <a:endParaRPr lang="ru-RU" dirty="0"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gm:t>
    </dgm:pt>
    <dgm:pt modelId="{1FE6D4C2-FA02-4B70-A048-668F1CD959D0}" type="parTrans" cxnId="{488A6995-D708-4D29-BED6-598A9E5435D1}">
      <dgm:prSet/>
      <dgm:spPr/>
      <dgm:t>
        <a:bodyPr/>
        <a:lstStyle/>
        <a:p>
          <a:endParaRPr lang="ru-RU"/>
        </a:p>
      </dgm:t>
    </dgm:pt>
    <dgm:pt modelId="{6722E7CC-9D52-478D-9347-F12606A1FEA6}" type="sibTrans" cxnId="{488A6995-D708-4D29-BED6-598A9E5435D1}">
      <dgm:prSet/>
      <dgm:spPr/>
      <dgm:t>
        <a:bodyPr/>
        <a:lstStyle/>
        <a:p>
          <a:endParaRPr lang="ru-RU"/>
        </a:p>
      </dgm:t>
    </dgm:pt>
    <dgm:pt modelId="{62D60DB7-AE26-46EA-B95A-CE5F648375DE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Жанры: элегия, драма, сатира, дружеское послание</a:t>
          </a:r>
          <a:endParaRPr lang="ru-RU" dirty="0"/>
        </a:p>
      </dgm:t>
    </dgm:pt>
    <dgm:pt modelId="{ADEB27FF-49E3-41B3-8110-4E7DE819A75A}" type="parTrans" cxnId="{59B97747-1243-4323-9A9F-FEDD1C0B4665}">
      <dgm:prSet/>
      <dgm:spPr/>
      <dgm:t>
        <a:bodyPr/>
        <a:lstStyle/>
        <a:p>
          <a:endParaRPr lang="ru-RU"/>
        </a:p>
      </dgm:t>
    </dgm:pt>
    <dgm:pt modelId="{C89E1F16-5BCC-46B3-A9D4-393EEA190549}" type="sibTrans" cxnId="{59B97747-1243-4323-9A9F-FEDD1C0B4665}">
      <dgm:prSet/>
      <dgm:spPr/>
      <dgm:t>
        <a:bodyPr/>
        <a:lstStyle/>
        <a:p>
          <a:endParaRPr lang="ru-RU"/>
        </a:p>
      </dgm:t>
    </dgm:pt>
    <dgm:pt modelId="{64B0DAA0-90B6-42F3-BE2D-029F3D4C59D1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Лексика: разговорная с элементами книжной</a:t>
          </a:r>
          <a:endParaRPr lang="ru-RU" dirty="0"/>
        </a:p>
      </dgm:t>
    </dgm:pt>
    <dgm:pt modelId="{D8DAC035-FABA-4A39-8454-BDA56CB5D866}" type="parTrans" cxnId="{3E3C7C7B-3E8A-475E-9845-5A9167844D57}">
      <dgm:prSet/>
      <dgm:spPr/>
      <dgm:t>
        <a:bodyPr/>
        <a:lstStyle/>
        <a:p>
          <a:endParaRPr lang="ru-RU"/>
        </a:p>
      </dgm:t>
    </dgm:pt>
    <dgm:pt modelId="{F09BE4DF-A9AC-45A9-9590-0BFC9F194861}" type="sibTrans" cxnId="{3E3C7C7B-3E8A-475E-9845-5A9167844D57}">
      <dgm:prSet/>
      <dgm:spPr/>
      <dgm:t>
        <a:bodyPr/>
        <a:lstStyle/>
        <a:p>
          <a:endParaRPr lang="ru-RU"/>
        </a:p>
      </dgm:t>
    </dgm:pt>
    <dgm:pt modelId="{347243BD-5F36-439E-9ADF-E893C454FE6D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низкий</a:t>
          </a:r>
          <a:endParaRPr lang="ru-RU" dirty="0">
            <a:effectLst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gm:t>
    </dgm:pt>
    <dgm:pt modelId="{46DD0EBA-9CF3-492A-84CF-874F45E5B8A1}" type="parTrans" cxnId="{CB1C5F41-7F7E-4240-BB1A-7D7B123981D5}">
      <dgm:prSet/>
      <dgm:spPr/>
      <dgm:t>
        <a:bodyPr/>
        <a:lstStyle/>
        <a:p>
          <a:endParaRPr lang="ru-RU"/>
        </a:p>
      </dgm:t>
    </dgm:pt>
    <dgm:pt modelId="{732F7F0E-BF0F-43C3-8914-F392C2B829AB}" type="sibTrans" cxnId="{CB1C5F41-7F7E-4240-BB1A-7D7B123981D5}">
      <dgm:prSet/>
      <dgm:spPr/>
      <dgm:t>
        <a:bodyPr/>
        <a:lstStyle/>
        <a:p>
          <a:endParaRPr lang="ru-RU"/>
        </a:p>
      </dgm:t>
    </dgm:pt>
    <dgm:pt modelId="{73674153-6830-4A7B-B518-D860CB6BE9DA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Жанры: комедия, басня, песня, письмо</a:t>
          </a:r>
          <a:endParaRPr lang="ru-RU" dirty="0"/>
        </a:p>
      </dgm:t>
    </dgm:pt>
    <dgm:pt modelId="{26C61318-101A-4D62-BFC6-2AF6CF109A2D}" type="parTrans" cxnId="{309D119A-10A4-43C8-830D-F41A814AEC49}">
      <dgm:prSet/>
      <dgm:spPr/>
      <dgm:t>
        <a:bodyPr/>
        <a:lstStyle/>
        <a:p>
          <a:endParaRPr lang="ru-RU"/>
        </a:p>
      </dgm:t>
    </dgm:pt>
    <dgm:pt modelId="{22E8B821-F265-413A-AB9A-D18C717E857E}" type="sibTrans" cxnId="{309D119A-10A4-43C8-830D-F41A814AEC49}">
      <dgm:prSet/>
      <dgm:spPr/>
      <dgm:t>
        <a:bodyPr/>
        <a:lstStyle/>
        <a:p>
          <a:endParaRPr lang="ru-RU"/>
        </a:p>
      </dgm:t>
    </dgm:pt>
    <dgm:pt modelId="{7A302776-0E54-4F3B-9A2D-2FA67B0749DE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Лексика: исключительно разговорная</a:t>
          </a:r>
          <a:endParaRPr lang="ru-RU" dirty="0"/>
        </a:p>
      </dgm:t>
    </dgm:pt>
    <dgm:pt modelId="{3DF4BC67-FE76-4410-B095-FF943244CB91}" type="parTrans" cxnId="{2CD47BCB-0DA8-4179-900C-E7CDEA70A26D}">
      <dgm:prSet/>
      <dgm:spPr/>
      <dgm:t>
        <a:bodyPr/>
        <a:lstStyle/>
        <a:p>
          <a:endParaRPr lang="ru-RU"/>
        </a:p>
      </dgm:t>
    </dgm:pt>
    <dgm:pt modelId="{4E27CFD7-61F9-4825-A1AD-E4AB37DA4E8C}" type="sibTrans" cxnId="{2CD47BCB-0DA8-4179-900C-E7CDEA70A26D}">
      <dgm:prSet/>
      <dgm:spPr/>
      <dgm:t>
        <a:bodyPr/>
        <a:lstStyle/>
        <a:p>
          <a:endParaRPr lang="ru-RU"/>
        </a:p>
      </dgm:t>
    </dgm:pt>
    <dgm:pt modelId="{49EB1B2A-35FB-411D-BCA8-C1CDEDEBD221}" type="pres">
      <dgm:prSet presAssocID="{46417CF5-FF73-497A-842C-C885C6178A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1C1672-8DC3-429A-A898-17E530B98FA1}" type="pres">
      <dgm:prSet presAssocID="{3B3E6DD0-6AA6-44AF-8E5A-D8C7518E83D4}" presName="linNode" presStyleCnt="0"/>
      <dgm:spPr/>
    </dgm:pt>
    <dgm:pt modelId="{4CF6E933-E0A5-4724-A1E5-605D74F6F71F}" type="pres">
      <dgm:prSet presAssocID="{3B3E6DD0-6AA6-44AF-8E5A-D8C7518E83D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BF2E8-15E0-44FE-AB15-B64FBD421A7C}" type="pres">
      <dgm:prSet presAssocID="{3B3E6DD0-6AA6-44AF-8E5A-D8C7518E83D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0225F-D55E-47EB-AB6E-45B3D7D6BD16}" type="pres">
      <dgm:prSet presAssocID="{2B0206AF-6F0D-472E-B9C1-8FEABC2D33F4}" presName="sp" presStyleCnt="0"/>
      <dgm:spPr/>
    </dgm:pt>
    <dgm:pt modelId="{9330FE42-BF94-49B7-B62C-6BB565E7F9F6}" type="pres">
      <dgm:prSet presAssocID="{ECD5B2FD-9E58-42C0-ADBB-7B10733AA5E8}" presName="linNode" presStyleCnt="0"/>
      <dgm:spPr/>
    </dgm:pt>
    <dgm:pt modelId="{FCFBA5E2-B60E-4AA6-AD7D-F1A2150EDFD7}" type="pres">
      <dgm:prSet presAssocID="{ECD5B2FD-9E58-42C0-ADBB-7B10733AA5E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B51AA-9DB4-429C-A761-DD3610EA90F9}" type="pres">
      <dgm:prSet presAssocID="{ECD5B2FD-9E58-42C0-ADBB-7B10733AA5E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1C441-C3CA-4C74-BACA-9C60EA5E6895}" type="pres">
      <dgm:prSet presAssocID="{6722E7CC-9D52-478D-9347-F12606A1FEA6}" presName="sp" presStyleCnt="0"/>
      <dgm:spPr/>
    </dgm:pt>
    <dgm:pt modelId="{7E33B09C-B06D-462A-B004-DBDCD47C05B6}" type="pres">
      <dgm:prSet presAssocID="{347243BD-5F36-439E-9ADF-E893C454FE6D}" presName="linNode" presStyleCnt="0"/>
      <dgm:spPr/>
    </dgm:pt>
    <dgm:pt modelId="{47807BBA-0062-4D03-BED0-6EB3B360B664}" type="pres">
      <dgm:prSet presAssocID="{347243BD-5F36-439E-9ADF-E893C454FE6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E5F38-7D07-491D-9316-CAFD6C514723}" type="pres">
      <dgm:prSet presAssocID="{347243BD-5F36-439E-9ADF-E893C454FE6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9DC06A-3286-4087-9A5C-D7D9512BE275}" srcId="{3B3E6DD0-6AA6-44AF-8E5A-D8C7518E83D4}" destId="{1AC64BE6-BD8E-4D80-99C9-CAECD9D4F4C7}" srcOrd="0" destOrd="0" parTransId="{F26689FD-7D20-448C-AB85-D8A29121A7CD}" sibTransId="{0060F2A3-ACC6-452A-8C83-09DDECDCDF10}"/>
    <dgm:cxn modelId="{7B94B9F8-D49B-4C0D-853A-D8B50CB26275}" type="presOf" srcId="{64B0DAA0-90B6-42F3-BE2D-029F3D4C59D1}" destId="{CCAB51AA-9DB4-429C-A761-DD3610EA90F9}" srcOrd="0" destOrd="1" presId="urn:microsoft.com/office/officeart/2005/8/layout/vList5"/>
    <dgm:cxn modelId="{2CD47BCB-0DA8-4179-900C-E7CDEA70A26D}" srcId="{347243BD-5F36-439E-9ADF-E893C454FE6D}" destId="{7A302776-0E54-4F3B-9A2D-2FA67B0749DE}" srcOrd="1" destOrd="0" parTransId="{3DF4BC67-FE76-4410-B095-FF943244CB91}" sibTransId="{4E27CFD7-61F9-4825-A1AD-E4AB37DA4E8C}"/>
    <dgm:cxn modelId="{13B55BFB-7D5F-4702-8C7F-4D5619076320}" type="presOf" srcId="{ECD5B2FD-9E58-42C0-ADBB-7B10733AA5E8}" destId="{FCFBA5E2-B60E-4AA6-AD7D-F1A2150EDFD7}" srcOrd="0" destOrd="0" presId="urn:microsoft.com/office/officeart/2005/8/layout/vList5"/>
    <dgm:cxn modelId="{4485C8B9-75EB-4110-B49E-F383A4D59F11}" type="presOf" srcId="{1AC64BE6-BD8E-4D80-99C9-CAECD9D4F4C7}" destId="{754BF2E8-15E0-44FE-AB15-B64FBD421A7C}" srcOrd="0" destOrd="0" presId="urn:microsoft.com/office/officeart/2005/8/layout/vList5"/>
    <dgm:cxn modelId="{BA9C84CB-94F3-445B-B2FE-301CC61F4E30}" type="presOf" srcId="{40E51915-2E06-495A-B659-63EAE2DB1CE8}" destId="{754BF2E8-15E0-44FE-AB15-B64FBD421A7C}" srcOrd="0" destOrd="1" presId="urn:microsoft.com/office/officeart/2005/8/layout/vList5"/>
    <dgm:cxn modelId="{CB1C5F41-7F7E-4240-BB1A-7D7B123981D5}" srcId="{46417CF5-FF73-497A-842C-C885C6178A61}" destId="{347243BD-5F36-439E-9ADF-E893C454FE6D}" srcOrd="2" destOrd="0" parTransId="{46DD0EBA-9CF3-492A-84CF-874F45E5B8A1}" sibTransId="{732F7F0E-BF0F-43C3-8914-F392C2B829AB}"/>
    <dgm:cxn modelId="{FA8FF531-46B0-4F83-A6D1-D8F19FE9FE12}" type="presOf" srcId="{7A302776-0E54-4F3B-9A2D-2FA67B0749DE}" destId="{380E5F38-7D07-491D-9316-CAFD6C514723}" srcOrd="0" destOrd="1" presId="urn:microsoft.com/office/officeart/2005/8/layout/vList5"/>
    <dgm:cxn modelId="{C8D45E0E-C682-4A10-9DFC-1AAED155F06E}" srcId="{3B3E6DD0-6AA6-44AF-8E5A-D8C7518E83D4}" destId="{40E51915-2E06-495A-B659-63EAE2DB1CE8}" srcOrd="1" destOrd="0" parTransId="{4DD9D06E-1C9F-499E-BC8D-BBBEDCB50B7B}" sibTransId="{417A941A-B107-4933-96A1-DC37365C0042}"/>
    <dgm:cxn modelId="{309D119A-10A4-43C8-830D-F41A814AEC49}" srcId="{347243BD-5F36-439E-9ADF-E893C454FE6D}" destId="{73674153-6830-4A7B-B518-D860CB6BE9DA}" srcOrd="0" destOrd="0" parTransId="{26C61318-101A-4D62-BFC6-2AF6CF109A2D}" sibTransId="{22E8B821-F265-413A-AB9A-D18C717E857E}"/>
    <dgm:cxn modelId="{5CA16EFE-3122-4B66-AE6D-2FCE46DFC649}" type="presOf" srcId="{46417CF5-FF73-497A-842C-C885C6178A61}" destId="{49EB1B2A-35FB-411D-BCA8-C1CDEDEBD221}" srcOrd="0" destOrd="0" presId="urn:microsoft.com/office/officeart/2005/8/layout/vList5"/>
    <dgm:cxn modelId="{DF3CA9CF-AC12-4AD9-8D4E-7A0FD8033379}" srcId="{46417CF5-FF73-497A-842C-C885C6178A61}" destId="{3B3E6DD0-6AA6-44AF-8E5A-D8C7518E83D4}" srcOrd="0" destOrd="0" parTransId="{B170F22E-6066-4112-99AF-2191DE2CCA97}" sibTransId="{2B0206AF-6F0D-472E-B9C1-8FEABC2D33F4}"/>
    <dgm:cxn modelId="{25774C3B-7B42-4BCA-8C20-FAFA049319B5}" type="presOf" srcId="{62D60DB7-AE26-46EA-B95A-CE5F648375DE}" destId="{CCAB51AA-9DB4-429C-A761-DD3610EA90F9}" srcOrd="0" destOrd="0" presId="urn:microsoft.com/office/officeart/2005/8/layout/vList5"/>
    <dgm:cxn modelId="{59B97747-1243-4323-9A9F-FEDD1C0B4665}" srcId="{ECD5B2FD-9E58-42C0-ADBB-7B10733AA5E8}" destId="{62D60DB7-AE26-46EA-B95A-CE5F648375DE}" srcOrd="0" destOrd="0" parTransId="{ADEB27FF-49E3-41B3-8110-4E7DE819A75A}" sibTransId="{C89E1F16-5BCC-46B3-A9D4-393EEA190549}"/>
    <dgm:cxn modelId="{2EED2427-32B8-44BB-B590-EECF5A4EF542}" type="presOf" srcId="{347243BD-5F36-439E-9ADF-E893C454FE6D}" destId="{47807BBA-0062-4D03-BED0-6EB3B360B664}" srcOrd="0" destOrd="0" presId="urn:microsoft.com/office/officeart/2005/8/layout/vList5"/>
    <dgm:cxn modelId="{3E3C7C7B-3E8A-475E-9845-5A9167844D57}" srcId="{ECD5B2FD-9E58-42C0-ADBB-7B10733AA5E8}" destId="{64B0DAA0-90B6-42F3-BE2D-029F3D4C59D1}" srcOrd="1" destOrd="0" parTransId="{D8DAC035-FABA-4A39-8454-BDA56CB5D866}" sibTransId="{F09BE4DF-A9AC-45A9-9590-0BFC9F194861}"/>
    <dgm:cxn modelId="{5AAB1A8B-D264-47C2-A638-17A0DC0A7EE4}" type="presOf" srcId="{3B3E6DD0-6AA6-44AF-8E5A-D8C7518E83D4}" destId="{4CF6E933-E0A5-4724-A1E5-605D74F6F71F}" srcOrd="0" destOrd="0" presId="urn:microsoft.com/office/officeart/2005/8/layout/vList5"/>
    <dgm:cxn modelId="{488A6995-D708-4D29-BED6-598A9E5435D1}" srcId="{46417CF5-FF73-497A-842C-C885C6178A61}" destId="{ECD5B2FD-9E58-42C0-ADBB-7B10733AA5E8}" srcOrd="1" destOrd="0" parTransId="{1FE6D4C2-FA02-4B70-A048-668F1CD959D0}" sibTransId="{6722E7CC-9D52-478D-9347-F12606A1FEA6}"/>
    <dgm:cxn modelId="{EFA2B726-7166-446A-91BC-CC4C25D8538B}" type="presOf" srcId="{73674153-6830-4A7B-B518-D860CB6BE9DA}" destId="{380E5F38-7D07-491D-9316-CAFD6C514723}" srcOrd="0" destOrd="0" presId="urn:microsoft.com/office/officeart/2005/8/layout/vList5"/>
    <dgm:cxn modelId="{845DF3A7-6600-4E10-8750-FE4CC3CD79A0}" type="presParOf" srcId="{49EB1B2A-35FB-411D-BCA8-C1CDEDEBD221}" destId="{261C1672-8DC3-429A-A898-17E530B98FA1}" srcOrd="0" destOrd="0" presId="urn:microsoft.com/office/officeart/2005/8/layout/vList5"/>
    <dgm:cxn modelId="{D4A62690-7EF0-4191-A023-E74CF1E33457}" type="presParOf" srcId="{261C1672-8DC3-429A-A898-17E530B98FA1}" destId="{4CF6E933-E0A5-4724-A1E5-605D74F6F71F}" srcOrd="0" destOrd="0" presId="urn:microsoft.com/office/officeart/2005/8/layout/vList5"/>
    <dgm:cxn modelId="{D65F2C06-453C-49E4-9404-9E6F143F369B}" type="presParOf" srcId="{261C1672-8DC3-429A-A898-17E530B98FA1}" destId="{754BF2E8-15E0-44FE-AB15-B64FBD421A7C}" srcOrd="1" destOrd="0" presId="urn:microsoft.com/office/officeart/2005/8/layout/vList5"/>
    <dgm:cxn modelId="{B52A8726-1659-4B98-9FB6-A1A9C597ED1C}" type="presParOf" srcId="{49EB1B2A-35FB-411D-BCA8-C1CDEDEBD221}" destId="{3BC0225F-D55E-47EB-AB6E-45B3D7D6BD16}" srcOrd="1" destOrd="0" presId="urn:microsoft.com/office/officeart/2005/8/layout/vList5"/>
    <dgm:cxn modelId="{39041782-F7C0-4CB8-BC1F-8DDE0B6DC7AF}" type="presParOf" srcId="{49EB1B2A-35FB-411D-BCA8-C1CDEDEBD221}" destId="{9330FE42-BF94-49B7-B62C-6BB565E7F9F6}" srcOrd="2" destOrd="0" presId="urn:microsoft.com/office/officeart/2005/8/layout/vList5"/>
    <dgm:cxn modelId="{2AE2EAD0-1D1B-4C9E-97D6-21398753110E}" type="presParOf" srcId="{9330FE42-BF94-49B7-B62C-6BB565E7F9F6}" destId="{FCFBA5E2-B60E-4AA6-AD7D-F1A2150EDFD7}" srcOrd="0" destOrd="0" presId="urn:microsoft.com/office/officeart/2005/8/layout/vList5"/>
    <dgm:cxn modelId="{54889373-EB36-447B-A9F7-F01E65D5FF45}" type="presParOf" srcId="{9330FE42-BF94-49B7-B62C-6BB565E7F9F6}" destId="{CCAB51AA-9DB4-429C-A761-DD3610EA90F9}" srcOrd="1" destOrd="0" presId="urn:microsoft.com/office/officeart/2005/8/layout/vList5"/>
    <dgm:cxn modelId="{C05E5B91-6767-4DA9-B01F-974BA680898A}" type="presParOf" srcId="{49EB1B2A-35FB-411D-BCA8-C1CDEDEBD221}" destId="{2831C441-C3CA-4C74-BACA-9C60EA5E6895}" srcOrd="3" destOrd="0" presId="urn:microsoft.com/office/officeart/2005/8/layout/vList5"/>
    <dgm:cxn modelId="{C1A370F4-6D27-4AF9-B0C0-9419FBC2BD53}" type="presParOf" srcId="{49EB1B2A-35FB-411D-BCA8-C1CDEDEBD221}" destId="{7E33B09C-B06D-462A-B004-DBDCD47C05B6}" srcOrd="4" destOrd="0" presId="urn:microsoft.com/office/officeart/2005/8/layout/vList5"/>
    <dgm:cxn modelId="{5740D4A7-2515-4407-84ED-63CE793C3322}" type="presParOf" srcId="{7E33B09C-B06D-462A-B004-DBDCD47C05B6}" destId="{47807BBA-0062-4D03-BED0-6EB3B360B664}" srcOrd="0" destOrd="0" presId="urn:microsoft.com/office/officeart/2005/8/layout/vList5"/>
    <dgm:cxn modelId="{AF514935-D06C-4AB1-8033-82F2CD72B224}" type="presParOf" srcId="{7E33B09C-B06D-462A-B004-DBDCD47C05B6}" destId="{380E5F38-7D07-491D-9316-CAFD6C5147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859602-251D-4347-8E10-0AB70DF3020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8C73B7-B752-40FD-9F8B-C0E7A4D92B7F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места</a:t>
          </a:r>
          <a:endParaRPr lang="ru-RU" dirty="0"/>
        </a:p>
      </dgm:t>
    </dgm:pt>
    <dgm:pt modelId="{4B6913D7-78B5-4241-8215-477962E6D256}" type="parTrans" cxnId="{508811FE-9D23-4567-AFDB-1F87159BEC5D}">
      <dgm:prSet/>
      <dgm:spPr/>
      <dgm:t>
        <a:bodyPr/>
        <a:lstStyle/>
        <a:p>
          <a:endParaRPr lang="ru-RU"/>
        </a:p>
      </dgm:t>
    </dgm:pt>
    <dgm:pt modelId="{44AE9CA9-A429-430B-8D9E-13747F2EDDA1}" type="sibTrans" cxnId="{508811FE-9D23-4567-AFDB-1F87159BEC5D}">
      <dgm:prSet/>
      <dgm:spPr/>
      <dgm:t>
        <a:bodyPr/>
        <a:lstStyle/>
        <a:p>
          <a:endParaRPr lang="ru-RU"/>
        </a:p>
      </dgm:t>
    </dgm:pt>
    <dgm:pt modelId="{EDE5B30A-A189-42D0-860F-4D165D158581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Действие происходит в одном доме.</a:t>
          </a:r>
          <a:endParaRPr lang="ru-RU" dirty="0"/>
        </a:p>
      </dgm:t>
    </dgm:pt>
    <dgm:pt modelId="{BF61A009-1001-4D8D-BFFB-C1FC9438C902}" type="parTrans" cxnId="{F0C4E153-A382-49F8-8384-C619F343951E}">
      <dgm:prSet/>
      <dgm:spPr/>
      <dgm:t>
        <a:bodyPr/>
        <a:lstStyle/>
        <a:p>
          <a:endParaRPr lang="ru-RU"/>
        </a:p>
      </dgm:t>
    </dgm:pt>
    <dgm:pt modelId="{D4DDDB76-5669-4B2F-B08E-6B7A78FA3CAF}" type="sibTrans" cxnId="{F0C4E153-A382-49F8-8384-C619F343951E}">
      <dgm:prSet/>
      <dgm:spPr/>
      <dgm:t>
        <a:bodyPr/>
        <a:lstStyle/>
        <a:p>
          <a:endParaRPr lang="ru-RU"/>
        </a:p>
      </dgm:t>
    </dgm:pt>
    <dgm:pt modelId="{2360132C-D989-43AB-B46C-54A2B1ACE40A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времени</a:t>
          </a:r>
          <a:endParaRPr lang="ru-RU" dirty="0"/>
        </a:p>
      </dgm:t>
    </dgm:pt>
    <dgm:pt modelId="{9CFFCF95-3966-4F5E-86DE-34DE49DFFA39}" type="parTrans" cxnId="{7C900B48-6BD7-4B21-8E12-ABDDA00A5414}">
      <dgm:prSet/>
      <dgm:spPr/>
      <dgm:t>
        <a:bodyPr/>
        <a:lstStyle/>
        <a:p>
          <a:endParaRPr lang="ru-RU"/>
        </a:p>
      </dgm:t>
    </dgm:pt>
    <dgm:pt modelId="{804066F7-6C06-45E3-AB22-34B23133F764}" type="sibTrans" cxnId="{7C900B48-6BD7-4B21-8E12-ABDDA00A5414}">
      <dgm:prSet/>
      <dgm:spPr/>
      <dgm:t>
        <a:bodyPr/>
        <a:lstStyle/>
        <a:p>
          <a:endParaRPr lang="ru-RU"/>
        </a:p>
      </dgm:t>
    </dgm:pt>
    <dgm:pt modelId="{C47B88C2-8A54-4810-9B57-4542A0BF8733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Действие происходит в течение одного дня.</a:t>
          </a:r>
          <a:endParaRPr lang="ru-RU" dirty="0"/>
        </a:p>
      </dgm:t>
    </dgm:pt>
    <dgm:pt modelId="{B4A0EE7B-3908-403E-94F2-0C10A1D6CA69}" type="parTrans" cxnId="{8F4CFE77-BFE7-4DC5-B386-FB1CD9F9E8E0}">
      <dgm:prSet/>
      <dgm:spPr/>
      <dgm:t>
        <a:bodyPr/>
        <a:lstStyle/>
        <a:p>
          <a:endParaRPr lang="ru-RU"/>
        </a:p>
      </dgm:t>
    </dgm:pt>
    <dgm:pt modelId="{EB4107E1-5F84-4DFB-972D-0F60BBE74299}" type="sibTrans" cxnId="{8F4CFE77-BFE7-4DC5-B386-FB1CD9F9E8E0}">
      <dgm:prSet/>
      <dgm:spPr/>
      <dgm:t>
        <a:bodyPr/>
        <a:lstStyle/>
        <a:p>
          <a:endParaRPr lang="ru-RU"/>
        </a:p>
      </dgm:t>
    </dgm:pt>
    <dgm:pt modelId="{587F188D-7B03-4F4C-8825-EF39C8196CCF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действия</a:t>
          </a:r>
          <a:endParaRPr lang="ru-RU" dirty="0"/>
        </a:p>
      </dgm:t>
    </dgm:pt>
    <dgm:pt modelId="{6ECC5344-31D5-4D66-858A-915D3D7FB25A}" type="parTrans" cxnId="{90FFB603-2CD6-47B2-8D7D-82F30BBD1A12}">
      <dgm:prSet/>
      <dgm:spPr/>
      <dgm:t>
        <a:bodyPr/>
        <a:lstStyle/>
        <a:p>
          <a:endParaRPr lang="ru-RU"/>
        </a:p>
      </dgm:t>
    </dgm:pt>
    <dgm:pt modelId="{CC56DC70-53DE-4F35-A752-AD63BFBAEF7E}" type="sibTrans" cxnId="{90FFB603-2CD6-47B2-8D7D-82F30BBD1A12}">
      <dgm:prSet/>
      <dgm:spPr/>
      <dgm:t>
        <a:bodyPr/>
        <a:lstStyle/>
        <a:p>
          <a:endParaRPr lang="ru-RU"/>
        </a:p>
      </dgm:t>
    </dgm:pt>
    <dgm:pt modelId="{69337319-FE84-4A62-9EAE-FD4421E4C2EE}">
      <dgm:prSet phldrT="[Текст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Одна сюжетная линия, один конфликт.</a:t>
          </a:r>
          <a:endParaRPr lang="ru-RU" dirty="0"/>
        </a:p>
      </dgm:t>
    </dgm:pt>
    <dgm:pt modelId="{69BFCEE0-7FE4-4486-92EF-23F0A728ECA4}" type="parTrans" cxnId="{FA72B068-3C34-459D-BF80-D8F39260194D}">
      <dgm:prSet/>
      <dgm:spPr/>
      <dgm:t>
        <a:bodyPr/>
        <a:lstStyle/>
        <a:p>
          <a:endParaRPr lang="ru-RU"/>
        </a:p>
      </dgm:t>
    </dgm:pt>
    <dgm:pt modelId="{377C6C58-DFF1-4CF0-8D7F-3853D5C2A708}" type="sibTrans" cxnId="{FA72B068-3C34-459D-BF80-D8F39260194D}">
      <dgm:prSet/>
      <dgm:spPr/>
      <dgm:t>
        <a:bodyPr/>
        <a:lstStyle/>
        <a:p>
          <a:endParaRPr lang="ru-RU"/>
        </a:p>
      </dgm:t>
    </dgm:pt>
    <dgm:pt modelId="{E7132DC2-27DF-41E5-8A90-0A1BF4A65735}" type="pres">
      <dgm:prSet presAssocID="{5D859602-251D-4347-8E10-0AB70DF302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429108-4AB0-4036-9061-5B62CC7A3B80}" type="pres">
      <dgm:prSet presAssocID="{8A8C73B7-B752-40FD-9F8B-C0E7A4D92B7F}" presName="linNode" presStyleCnt="0"/>
      <dgm:spPr/>
    </dgm:pt>
    <dgm:pt modelId="{57656D5E-A7A7-42AE-B6C8-96C67804F548}" type="pres">
      <dgm:prSet presAssocID="{8A8C73B7-B752-40FD-9F8B-C0E7A4D92B7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2A266-6303-4EE4-8C37-AB7D8155B1A4}" type="pres">
      <dgm:prSet presAssocID="{8A8C73B7-B752-40FD-9F8B-C0E7A4D92B7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9A380-FCC3-4067-B8D3-B267949F053F}" type="pres">
      <dgm:prSet presAssocID="{44AE9CA9-A429-430B-8D9E-13747F2EDDA1}" presName="sp" presStyleCnt="0"/>
      <dgm:spPr/>
    </dgm:pt>
    <dgm:pt modelId="{FD985EFC-3F3F-4DA3-B244-0B3104D18945}" type="pres">
      <dgm:prSet presAssocID="{2360132C-D989-43AB-B46C-54A2B1ACE40A}" presName="linNode" presStyleCnt="0"/>
      <dgm:spPr/>
    </dgm:pt>
    <dgm:pt modelId="{E9EBABF3-B7CF-46EF-8FA9-0533127A99CC}" type="pres">
      <dgm:prSet presAssocID="{2360132C-D989-43AB-B46C-54A2B1ACE40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D331D-D2B4-4576-A18E-A818D9A51AC1}" type="pres">
      <dgm:prSet presAssocID="{2360132C-D989-43AB-B46C-54A2B1ACE40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A7E6A-019E-4D3B-8F11-25411018A8D0}" type="pres">
      <dgm:prSet presAssocID="{804066F7-6C06-45E3-AB22-34B23133F764}" presName="sp" presStyleCnt="0"/>
      <dgm:spPr/>
    </dgm:pt>
    <dgm:pt modelId="{2B41D79C-15B8-4B0A-A7EF-4D641867D2D9}" type="pres">
      <dgm:prSet presAssocID="{587F188D-7B03-4F4C-8825-EF39C8196CCF}" presName="linNode" presStyleCnt="0"/>
      <dgm:spPr/>
    </dgm:pt>
    <dgm:pt modelId="{267BE0ED-E417-41C9-9A65-11E50DF79849}" type="pres">
      <dgm:prSet presAssocID="{587F188D-7B03-4F4C-8825-EF39C8196CC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0DF5B-3080-4661-9BF6-B43D947C121B}" type="pres">
      <dgm:prSet presAssocID="{587F188D-7B03-4F4C-8825-EF39C8196CC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4CFE77-BFE7-4DC5-B386-FB1CD9F9E8E0}" srcId="{2360132C-D989-43AB-B46C-54A2B1ACE40A}" destId="{C47B88C2-8A54-4810-9B57-4542A0BF8733}" srcOrd="0" destOrd="0" parTransId="{B4A0EE7B-3908-403E-94F2-0C10A1D6CA69}" sibTransId="{EB4107E1-5F84-4DFB-972D-0F60BBE74299}"/>
    <dgm:cxn modelId="{7C900B48-6BD7-4B21-8E12-ABDDA00A5414}" srcId="{5D859602-251D-4347-8E10-0AB70DF3020D}" destId="{2360132C-D989-43AB-B46C-54A2B1ACE40A}" srcOrd="1" destOrd="0" parTransId="{9CFFCF95-3966-4F5E-86DE-34DE49DFFA39}" sibTransId="{804066F7-6C06-45E3-AB22-34B23133F764}"/>
    <dgm:cxn modelId="{C95B35C2-9F7E-42D3-B7A8-BA30390AE8C3}" type="presOf" srcId="{EDE5B30A-A189-42D0-860F-4D165D158581}" destId="{8DD2A266-6303-4EE4-8C37-AB7D8155B1A4}" srcOrd="0" destOrd="0" presId="urn:microsoft.com/office/officeart/2005/8/layout/vList5"/>
    <dgm:cxn modelId="{FA72B068-3C34-459D-BF80-D8F39260194D}" srcId="{587F188D-7B03-4F4C-8825-EF39C8196CCF}" destId="{69337319-FE84-4A62-9EAE-FD4421E4C2EE}" srcOrd="0" destOrd="0" parTransId="{69BFCEE0-7FE4-4486-92EF-23F0A728ECA4}" sibTransId="{377C6C58-DFF1-4CF0-8D7F-3853D5C2A708}"/>
    <dgm:cxn modelId="{51D6EAE0-BDEA-475D-BCDC-92F9B20434F8}" type="presOf" srcId="{587F188D-7B03-4F4C-8825-EF39C8196CCF}" destId="{267BE0ED-E417-41C9-9A65-11E50DF79849}" srcOrd="0" destOrd="0" presId="urn:microsoft.com/office/officeart/2005/8/layout/vList5"/>
    <dgm:cxn modelId="{508811FE-9D23-4567-AFDB-1F87159BEC5D}" srcId="{5D859602-251D-4347-8E10-0AB70DF3020D}" destId="{8A8C73B7-B752-40FD-9F8B-C0E7A4D92B7F}" srcOrd="0" destOrd="0" parTransId="{4B6913D7-78B5-4241-8215-477962E6D256}" sibTransId="{44AE9CA9-A429-430B-8D9E-13747F2EDDA1}"/>
    <dgm:cxn modelId="{A43C7353-53C8-4409-8EAF-148329691749}" type="presOf" srcId="{2360132C-D989-43AB-B46C-54A2B1ACE40A}" destId="{E9EBABF3-B7CF-46EF-8FA9-0533127A99CC}" srcOrd="0" destOrd="0" presId="urn:microsoft.com/office/officeart/2005/8/layout/vList5"/>
    <dgm:cxn modelId="{83B000CF-4EF2-460B-B330-288E9372BBB7}" type="presOf" srcId="{8A8C73B7-B752-40FD-9F8B-C0E7A4D92B7F}" destId="{57656D5E-A7A7-42AE-B6C8-96C67804F548}" srcOrd="0" destOrd="0" presId="urn:microsoft.com/office/officeart/2005/8/layout/vList5"/>
    <dgm:cxn modelId="{F0C4E153-A382-49F8-8384-C619F343951E}" srcId="{8A8C73B7-B752-40FD-9F8B-C0E7A4D92B7F}" destId="{EDE5B30A-A189-42D0-860F-4D165D158581}" srcOrd="0" destOrd="0" parTransId="{BF61A009-1001-4D8D-BFFB-C1FC9438C902}" sibTransId="{D4DDDB76-5669-4B2F-B08E-6B7A78FA3CAF}"/>
    <dgm:cxn modelId="{90FFB603-2CD6-47B2-8D7D-82F30BBD1A12}" srcId="{5D859602-251D-4347-8E10-0AB70DF3020D}" destId="{587F188D-7B03-4F4C-8825-EF39C8196CCF}" srcOrd="2" destOrd="0" parTransId="{6ECC5344-31D5-4D66-858A-915D3D7FB25A}" sibTransId="{CC56DC70-53DE-4F35-A752-AD63BFBAEF7E}"/>
    <dgm:cxn modelId="{50A9EFCD-9BDC-480A-8127-FEDAD40EADDB}" type="presOf" srcId="{5D859602-251D-4347-8E10-0AB70DF3020D}" destId="{E7132DC2-27DF-41E5-8A90-0A1BF4A65735}" srcOrd="0" destOrd="0" presId="urn:microsoft.com/office/officeart/2005/8/layout/vList5"/>
    <dgm:cxn modelId="{D1D63209-267B-4FB1-98E2-ACF52860DB25}" type="presOf" srcId="{C47B88C2-8A54-4810-9B57-4542A0BF8733}" destId="{799D331D-D2B4-4576-A18E-A818D9A51AC1}" srcOrd="0" destOrd="0" presId="urn:microsoft.com/office/officeart/2005/8/layout/vList5"/>
    <dgm:cxn modelId="{9CE68C78-2A32-46A3-9449-3C758CB99B25}" type="presOf" srcId="{69337319-FE84-4A62-9EAE-FD4421E4C2EE}" destId="{6620DF5B-3080-4661-9BF6-B43D947C121B}" srcOrd="0" destOrd="0" presId="urn:microsoft.com/office/officeart/2005/8/layout/vList5"/>
    <dgm:cxn modelId="{0E8659BF-28A7-4E9D-B2DC-FC1B8F48B1C6}" type="presParOf" srcId="{E7132DC2-27DF-41E5-8A90-0A1BF4A65735}" destId="{7D429108-4AB0-4036-9061-5B62CC7A3B80}" srcOrd="0" destOrd="0" presId="urn:microsoft.com/office/officeart/2005/8/layout/vList5"/>
    <dgm:cxn modelId="{ACE4F790-F30A-407B-A8DD-4C66270305F5}" type="presParOf" srcId="{7D429108-4AB0-4036-9061-5B62CC7A3B80}" destId="{57656D5E-A7A7-42AE-B6C8-96C67804F548}" srcOrd="0" destOrd="0" presId="urn:microsoft.com/office/officeart/2005/8/layout/vList5"/>
    <dgm:cxn modelId="{C605C07F-DFEC-442F-8E1B-5DBC92588B99}" type="presParOf" srcId="{7D429108-4AB0-4036-9061-5B62CC7A3B80}" destId="{8DD2A266-6303-4EE4-8C37-AB7D8155B1A4}" srcOrd="1" destOrd="0" presId="urn:microsoft.com/office/officeart/2005/8/layout/vList5"/>
    <dgm:cxn modelId="{57337B21-1C60-47D4-B150-94EC2B6B99D2}" type="presParOf" srcId="{E7132DC2-27DF-41E5-8A90-0A1BF4A65735}" destId="{12F9A380-FCC3-4067-B8D3-B267949F053F}" srcOrd="1" destOrd="0" presId="urn:microsoft.com/office/officeart/2005/8/layout/vList5"/>
    <dgm:cxn modelId="{6218D80C-3FC1-424D-B9C2-5F59C3D654F8}" type="presParOf" srcId="{E7132DC2-27DF-41E5-8A90-0A1BF4A65735}" destId="{FD985EFC-3F3F-4DA3-B244-0B3104D18945}" srcOrd="2" destOrd="0" presId="urn:microsoft.com/office/officeart/2005/8/layout/vList5"/>
    <dgm:cxn modelId="{690B8336-EE95-4B15-A643-A4142491CE6C}" type="presParOf" srcId="{FD985EFC-3F3F-4DA3-B244-0B3104D18945}" destId="{E9EBABF3-B7CF-46EF-8FA9-0533127A99CC}" srcOrd="0" destOrd="0" presId="urn:microsoft.com/office/officeart/2005/8/layout/vList5"/>
    <dgm:cxn modelId="{6B8218EC-5234-45AD-A8F0-EDE568884DA3}" type="presParOf" srcId="{FD985EFC-3F3F-4DA3-B244-0B3104D18945}" destId="{799D331D-D2B4-4576-A18E-A818D9A51AC1}" srcOrd="1" destOrd="0" presId="urn:microsoft.com/office/officeart/2005/8/layout/vList5"/>
    <dgm:cxn modelId="{997D0C15-46E3-4D7B-BCF3-085EA04D8922}" type="presParOf" srcId="{E7132DC2-27DF-41E5-8A90-0A1BF4A65735}" destId="{EDEA7E6A-019E-4D3B-8F11-25411018A8D0}" srcOrd="3" destOrd="0" presId="urn:microsoft.com/office/officeart/2005/8/layout/vList5"/>
    <dgm:cxn modelId="{21D6BDC2-1034-436F-88DF-CE6DC24E3587}" type="presParOf" srcId="{E7132DC2-27DF-41E5-8A90-0A1BF4A65735}" destId="{2B41D79C-15B8-4B0A-A7EF-4D641867D2D9}" srcOrd="4" destOrd="0" presId="urn:microsoft.com/office/officeart/2005/8/layout/vList5"/>
    <dgm:cxn modelId="{38BDFD4E-5B98-44A1-B510-4C029CF7BBB1}" type="presParOf" srcId="{2B41D79C-15B8-4B0A-A7EF-4D641867D2D9}" destId="{267BE0ED-E417-41C9-9A65-11E50DF79849}" srcOrd="0" destOrd="0" presId="urn:microsoft.com/office/officeart/2005/8/layout/vList5"/>
    <dgm:cxn modelId="{D6A7400E-009E-4B5E-AD33-BA7C5626E57D}" type="presParOf" srcId="{2B41D79C-15B8-4B0A-A7EF-4D641867D2D9}" destId="{6620DF5B-3080-4661-9BF6-B43D947C12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00C66E-8984-4077-8ED7-6E356C8B637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D8E80C6-A5F9-489C-BEE6-6FAB3A4F29DF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Преобладание чувства над разумом.</a:t>
          </a:r>
          <a:endParaRPr lang="ru-RU" dirty="0"/>
        </a:p>
      </dgm:t>
    </dgm:pt>
    <dgm:pt modelId="{64A87BE8-DEC6-44AD-816C-3E0FD886CE8D}" type="parTrans" cxnId="{918AA7D8-006A-44F1-85B8-3AFDDFD1A1E6}">
      <dgm:prSet/>
      <dgm:spPr/>
      <dgm:t>
        <a:bodyPr/>
        <a:lstStyle/>
        <a:p>
          <a:endParaRPr lang="ru-RU"/>
        </a:p>
      </dgm:t>
    </dgm:pt>
    <dgm:pt modelId="{F60B40C9-2751-4E0C-9A5D-8FA6807610FE}" type="sibTrans" cxnId="{918AA7D8-006A-44F1-85B8-3AFDDFD1A1E6}">
      <dgm:prSet/>
      <dgm:spPr/>
      <dgm:t>
        <a:bodyPr/>
        <a:lstStyle/>
        <a:p>
          <a:endParaRPr lang="ru-RU"/>
        </a:p>
      </dgm:t>
    </dgm:pt>
    <dgm:pt modelId="{57C75D62-0DF0-43D7-AC89-8D1BA222E698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Чувственное восприятие мира, впечатлительность.</a:t>
          </a:r>
          <a:endParaRPr lang="ru-RU" dirty="0"/>
        </a:p>
      </dgm:t>
    </dgm:pt>
    <dgm:pt modelId="{C0071A8B-BABC-4BC5-ABB5-7F8C77432492}" type="parTrans" cxnId="{B5E7C35C-4CF1-4884-8EDF-437397A24288}">
      <dgm:prSet/>
      <dgm:spPr/>
      <dgm:t>
        <a:bodyPr/>
        <a:lstStyle/>
        <a:p>
          <a:endParaRPr lang="ru-RU"/>
        </a:p>
      </dgm:t>
    </dgm:pt>
    <dgm:pt modelId="{2CDDE9B4-E17D-403F-8E27-FEF97410B10B}" type="sibTrans" cxnId="{B5E7C35C-4CF1-4884-8EDF-437397A24288}">
      <dgm:prSet/>
      <dgm:spPr/>
      <dgm:t>
        <a:bodyPr/>
        <a:lstStyle/>
        <a:p>
          <a:endParaRPr lang="ru-RU"/>
        </a:p>
      </dgm:t>
    </dgm:pt>
    <dgm:pt modelId="{6665E96B-D6B7-4C59-BAB7-7D1187EB48A0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Одухотворение природы.</a:t>
          </a:r>
          <a:endParaRPr lang="ru-RU" dirty="0"/>
        </a:p>
      </dgm:t>
    </dgm:pt>
    <dgm:pt modelId="{FD8B3922-E510-415A-97DB-3E5CE740253D}" type="parTrans" cxnId="{FFB85181-B57A-4C63-989D-3638AD622295}">
      <dgm:prSet/>
      <dgm:spPr/>
      <dgm:t>
        <a:bodyPr/>
        <a:lstStyle/>
        <a:p>
          <a:endParaRPr lang="ru-RU"/>
        </a:p>
      </dgm:t>
    </dgm:pt>
    <dgm:pt modelId="{44468919-F406-4B26-8DB3-6860B8B08151}" type="sibTrans" cxnId="{FFB85181-B57A-4C63-989D-3638AD622295}">
      <dgm:prSet/>
      <dgm:spPr/>
      <dgm:t>
        <a:bodyPr/>
        <a:lstStyle/>
        <a:p>
          <a:endParaRPr lang="ru-RU"/>
        </a:p>
      </dgm:t>
    </dgm:pt>
    <dgm:pt modelId="{6216E00D-0D7F-4CEB-A769-75B80F338B70}" type="pres">
      <dgm:prSet presAssocID="{5E00C66E-8984-4077-8ED7-6E356C8B6378}" presName="linearFlow" presStyleCnt="0">
        <dgm:presLayoutVars>
          <dgm:dir/>
          <dgm:resizeHandles val="exact"/>
        </dgm:presLayoutVars>
      </dgm:prSet>
      <dgm:spPr/>
    </dgm:pt>
    <dgm:pt modelId="{25E9ED1D-96D8-4BA6-8361-0681739252D7}" type="pres">
      <dgm:prSet presAssocID="{AD8E80C6-A5F9-489C-BEE6-6FAB3A4F29DF}" presName="composite" presStyleCnt="0"/>
      <dgm:spPr/>
    </dgm:pt>
    <dgm:pt modelId="{97A7F3AC-76E3-4C40-9652-D0D210FE3653}" type="pres">
      <dgm:prSet presAssocID="{AD8E80C6-A5F9-489C-BEE6-6FAB3A4F29DF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4D38B3-85AA-43DF-B0DB-FC7C9A0685F2}" type="pres">
      <dgm:prSet presAssocID="{AD8E80C6-A5F9-489C-BEE6-6FAB3A4F29D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D9373-6F68-416D-85FF-78CDB40961E1}" type="pres">
      <dgm:prSet presAssocID="{F60B40C9-2751-4E0C-9A5D-8FA6807610FE}" presName="spacing" presStyleCnt="0"/>
      <dgm:spPr/>
    </dgm:pt>
    <dgm:pt modelId="{752966B1-2F70-4744-9202-6D805C8D0AE9}" type="pres">
      <dgm:prSet presAssocID="{57C75D62-0DF0-43D7-AC89-8D1BA222E698}" presName="composite" presStyleCnt="0"/>
      <dgm:spPr/>
    </dgm:pt>
    <dgm:pt modelId="{779DD53B-D281-4395-8263-93D9B128CFF6}" type="pres">
      <dgm:prSet presAssocID="{57C75D62-0DF0-43D7-AC89-8D1BA222E698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518EB3-E768-4EC4-B6DA-28BEB789E862}" type="pres">
      <dgm:prSet presAssocID="{57C75D62-0DF0-43D7-AC89-8D1BA222E69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E4C51-75CC-4086-A90E-7C4E2B67B55D}" type="pres">
      <dgm:prSet presAssocID="{2CDDE9B4-E17D-403F-8E27-FEF97410B10B}" presName="spacing" presStyleCnt="0"/>
      <dgm:spPr/>
    </dgm:pt>
    <dgm:pt modelId="{D31B61D6-C77F-41CE-A5EB-1667E173BCB4}" type="pres">
      <dgm:prSet presAssocID="{6665E96B-D6B7-4C59-BAB7-7D1187EB48A0}" presName="composite" presStyleCnt="0"/>
      <dgm:spPr/>
    </dgm:pt>
    <dgm:pt modelId="{72CE975F-60F5-4848-B4D6-79C446DF2D68}" type="pres">
      <dgm:prSet presAssocID="{6665E96B-D6B7-4C59-BAB7-7D1187EB48A0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98DAAFA-B590-4B31-A955-46A134B1835F}" type="pres">
      <dgm:prSet presAssocID="{6665E96B-D6B7-4C59-BAB7-7D1187EB48A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6E8DF9-8A8C-4A8D-8F89-B4600618C043}" type="presOf" srcId="{6665E96B-D6B7-4C59-BAB7-7D1187EB48A0}" destId="{A98DAAFA-B590-4B31-A955-46A134B1835F}" srcOrd="0" destOrd="0" presId="urn:microsoft.com/office/officeart/2005/8/layout/vList3"/>
    <dgm:cxn modelId="{635E9A01-BFEE-4DD8-9EFE-3FF8C252855C}" type="presOf" srcId="{57C75D62-0DF0-43D7-AC89-8D1BA222E698}" destId="{75518EB3-E768-4EC4-B6DA-28BEB789E862}" srcOrd="0" destOrd="0" presId="urn:microsoft.com/office/officeart/2005/8/layout/vList3"/>
    <dgm:cxn modelId="{B5E7C35C-4CF1-4884-8EDF-437397A24288}" srcId="{5E00C66E-8984-4077-8ED7-6E356C8B6378}" destId="{57C75D62-0DF0-43D7-AC89-8D1BA222E698}" srcOrd="1" destOrd="0" parTransId="{C0071A8B-BABC-4BC5-ABB5-7F8C77432492}" sibTransId="{2CDDE9B4-E17D-403F-8E27-FEF97410B10B}"/>
    <dgm:cxn modelId="{918AA7D8-006A-44F1-85B8-3AFDDFD1A1E6}" srcId="{5E00C66E-8984-4077-8ED7-6E356C8B6378}" destId="{AD8E80C6-A5F9-489C-BEE6-6FAB3A4F29DF}" srcOrd="0" destOrd="0" parTransId="{64A87BE8-DEC6-44AD-816C-3E0FD886CE8D}" sibTransId="{F60B40C9-2751-4E0C-9A5D-8FA6807610FE}"/>
    <dgm:cxn modelId="{FFB85181-B57A-4C63-989D-3638AD622295}" srcId="{5E00C66E-8984-4077-8ED7-6E356C8B6378}" destId="{6665E96B-D6B7-4C59-BAB7-7D1187EB48A0}" srcOrd="2" destOrd="0" parTransId="{FD8B3922-E510-415A-97DB-3E5CE740253D}" sibTransId="{44468919-F406-4B26-8DB3-6860B8B08151}"/>
    <dgm:cxn modelId="{832F61CA-ACA5-4669-8DFF-276D70C005EC}" type="presOf" srcId="{5E00C66E-8984-4077-8ED7-6E356C8B6378}" destId="{6216E00D-0D7F-4CEB-A769-75B80F338B70}" srcOrd="0" destOrd="0" presId="urn:microsoft.com/office/officeart/2005/8/layout/vList3"/>
    <dgm:cxn modelId="{0B2C0460-4049-42BC-BCFE-0F89113E879C}" type="presOf" srcId="{AD8E80C6-A5F9-489C-BEE6-6FAB3A4F29DF}" destId="{E34D38B3-85AA-43DF-B0DB-FC7C9A0685F2}" srcOrd="0" destOrd="0" presId="urn:microsoft.com/office/officeart/2005/8/layout/vList3"/>
    <dgm:cxn modelId="{9B17A1F3-CD71-43E0-9ABF-A0693D54D2A2}" type="presParOf" srcId="{6216E00D-0D7F-4CEB-A769-75B80F338B70}" destId="{25E9ED1D-96D8-4BA6-8361-0681739252D7}" srcOrd="0" destOrd="0" presId="urn:microsoft.com/office/officeart/2005/8/layout/vList3"/>
    <dgm:cxn modelId="{C739A1BB-8CC3-47ED-8D67-A4DFB7282456}" type="presParOf" srcId="{25E9ED1D-96D8-4BA6-8361-0681739252D7}" destId="{97A7F3AC-76E3-4C40-9652-D0D210FE3653}" srcOrd="0" destOrd="0" presId="urn:microsoft.com/office/officeart/2005/8/layout/vList3"/>
    <dgm:cxn modelId="{5714E550-9228-48C8-863A-7C0F3B790892}" type="presParOf" srcId="{25E9ED1D-96D8-4BA6-8361-0681739252D7}" destId="{E34D38B3-85AA-43DF-B0DB-FC7C9A0685F2}" srcOrd="1" destOrd="0" presId="urn:microsoft.com/office/officeart/2005/8/layout/vList3"/>
    <dgm:cxn modelId="{3DBC81F3-00B4-4DF9-B8FC-F64E72E6D59C}" type="presParOf" srcId="{6216E00D-0D7F-4CEB-A769-75B80F338B70}" destId="{09BD9373-6F68-416D-85FF-78CDB40961E1}" srcOrd="1" destOrd="0" presId="urn:microsoft.com/office/officeart/2005/8/layout/vList3"/>
    <dgm:cxn modelId="{39E8AC4A-3EDA-4431-88A6-E6AA5DCD3675}" type="presParOf" srcId="{6216E00D-0D7F-4CEB-A769-75B80F338B70}" destId="{752966B1-2F70-4744-9202-6D805C8D0AE9}" srcOrd="2" destOrd="0" presId="urn:microsoft.com/office/officeart/2005/8/layout/vList3"/>
    <dgm:cxn modelId="{568FD40A-4836-4400-842A-BDD11BFE81C5}" type="presParOf" srcId="{752966B1-2F70-4744-9202-6D805C8D0AE9}" destId="{779DD53B-D281-4395-8263-93D9B128CFF6}" srcOrd="0" destOrd="0" presId="urn:microsoft.com/office/officeart/2005/8/layout/vList3"/>
    <dgm:cxn modelId="{D75FF421-7BB2-4F56-BB28-D096B6F8EA48}" type="presParOf" srcId="{752966B1-2F70-4744-9202-6D805C8D0AE9}" destId="{75518EB3-E768-4EC4-B6DA-28BEB789E862}" srcOrd="1" destOrd="0" presId="urn:microsoft.com/office/officeart/2005/8/layout/vList3"/>
    <dgm:cxn modelId="{1E0226D0-15DB-41AD-9936-288D1EB79A62}" type="presParOf" srcId="{6216E00D-0D7F-4CEB-A769-75B80F338B70}" destId="{9E3E4C51-75CC-4086-A90E-7C4E2B67B55D}" srcOrd="3" destOrd="0" presId="urn:microsoft.com/office/officeart/2005/8/layout/vList3"/>
    <dgm:cxn modelId="{AA987315-FA0A-4EE0-94DA-9FCB6A4C1F7F}" type="presParOf" srcId="{6216E00D-0D7F-4CEB-A769-75B80F338B70}" destId="{D31B61D6-C77F-41CE-A5EB-1667E173BCB4}" srcOrd="4" destOrd="0" presId="urn:microsoft.com/office/officeart/2005/8/layout/vList3"/>
    <dgm:cxn modelId="{6B19326A-29AA-4823-98CB-B32CEF932E2B}" type="presParOf" srcId="{D31B61D6-C77F-41CE-A5EB-1667E173BCB4}" destId="{72CE975F-60F5-4848-B4D6-79C446DF2D68}" srcOrd="0" destOrd="0" presId="urn:microsoft.com/office/officeart/2005/8/layout/vList3"/>
    <dgm:cxn modelId="{6BCF0B1B-BAEC-43CF-B8E8-B2A6CF3634B8}" type="presParOf" srcId="{D31B61D6-C77F-41CE-A5EB-1667E173BCB4}" destId="{A98DAAFA-B590-4B31-A955-46A134B183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8FE09A-BF46-40E4-A2F6-FE29421FBEC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36735DF-7B82-4C5D-BE99-D7EEA1405E2E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Между чувством и общественным долгом выбирает чувство.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76E6476-AE5A-4562-9384-836EBB86CCEA}" type="parTrans" cxnId="{8FB131E4-756F-4184-8659-2736CF7311B2}">
      <dgm:prSet/>
      <dgm:spPr/>
      <dgm:t>
        <a:bodyPr/>
        <a:lstStyle/>
        <a:p>
          <a:endParaRPr lang="ru-RU"/>
        </a:p>
      </dgm:t>
    </dgm:pt>
    <dgm:pt modelId="{B5D5A29A-46E2-4637-B99F-535F1E010A80}" type="sibTrans" cxnId="{8FB131E4-756F-4184-8659-2736CF7311B2}">
      <dgm:prSet/>
      <dgm:spPr/>
      <dgm:t>
        <a:bodyPr/>
        <a:lstStyle/>
        <a:p>
          <a:endParaRPr lang="ru-RU"/>
        </a:p>
      </dgm:t>
    </dgm:pt>
    <dgm:pt modelId="{2FEF0D3E-C12B-4A5A-A066-C4416CC80C71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Часто это простой человек (</a:t>
          </a:r>
          <a:r>
            <a:rPr lang="ru-RU" dirty="0" err="1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человек</a:t>
          </a:r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, близкий к народу и природе).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98098107-56BF-421B-9AF5-14E03F779B1E}" type="parTrans" cxnId="{58DF9B2A-B94E-417F-8346-240DD827FAB8}">
      <dgm:prSet/>
      <dgm:spPr/>
      <dgm:t>
        <a:bodyPr/>
        <a:lstStyle/>
        <a:p>
          <a:endParaRPr lang="ru-RU"/>
        </a:p>
      </dgm:t>
    </dgm:pt>
    <dgm:pt modelId="{33D5E70B-D630-4768-9E7F-2D4AFD3A923B}" type="sibTrans" cxnId="{58DF9B2A-B94E-417F-8346-240DD827FAB8}">
      <dgm:prSet/>
      <dgm:spPr/>
      <dgm:t>
        <a:bodyPr/>
        <a:lstStyle/>
        <a:p>
          <a:endParaRPr lang="ru-RU"/>
        </a:p>
      </dgm:t>
    </dgm:pt>
    <dgm:pt modelId="{32008710-0066-4A29-A049-46568BA8B5B0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Герой индивидуален, имеет свои взгляды и свою судьбу.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59C5888-89CF-4629-A5AD-FF4E07E0BA06}" type="parTrans" cxnId="{D716A871-FB85-445B-BC7A-192860AF9015}">
      <dgm:prSet/>
      <dgm:spPr/>
      <dgm:t>
        <a:bodyPr/>
        <a:lstStyle/>
        <a:p>
          <a:endParaRPr lang="ru-RU"/>
        </a:p>
      </dgm:t>
    </dgm:pt>
    <dgm:pt modelId="{CD6B7FBD-B034-4645-ACB7-AE3E8AB82971}" type="sibTrans" cxnId="{D716A871-FB85-445B-BC7A-192860AF9015}">
      <dgm:prSet/>
      <dgm:spPr/>
      <dgm:t>
        <a:bodyPr/>
        <a:lstStyle/>
        <a:p>
          <a:endParaRPr lang="ru-RU"/>
        </a:p>
      </dgm:t>
    </dgm:pt>
    <dgm:pt modelId="{94CD1225-7D9B-4B16-98EE-B78FE7DBAD9C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Чувствителен, впечатлителен, раним; не стесняется своих слёз.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CB9CF04-7177-4E55-ABF7-179A1E19DEC3}" type="sibTrans" cxnId="{094E6895-9372-4011-855E-18D76645BFD0}">
      <dgm:prSet/>
      <dgm:spPr/>
      <dgm:t>
        <a:bodyPr/>
        <a:lstStyle/>
        <a:p>
          <a:endParaRPr lang="ru-RU"/>
        </a:p>
      </dgm:t>
    </dgm:pt>
    <dgm:pt modelId="{33FA13E6-D684-4066-8D65-B3076675C9D6}" type="parTrans" cxnId="{094E6895-9372-4011-855E-18D76645BFD0}">
      <dgm:prSet/>
      <dgm:spPr/>
      <dgm:t>
        <a:bodyPr/>
        <a:lstStyle/>
        <a:p>
          <a:endParaRPr lang="ru-RU"/>
        </a:p>
      </dgm:t>
    </dgm:pt>
    <dgm:pt modelId="{CB57540F-3753-4363-BB05-D9E5FCD32077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Любит поговорить о себе и о мире; занимается самоанализом.</a:t>
          </a:r>
          <a:endParaRPr lang="ru-RU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ABF1B92-999C-4146-B871-4B0C9129FAD4}" type="parTrans" cxnId="{9576B957-D557-4CD6-900F-69EB2A1FCBAC}">
      <dgm:prSet/>
      <dgm:spPr/>
      <dgm:t>
        <a:bodyPr/>
        <a:lstStyle/>
        <a:p>
          <a:endParaRPr lang="ru-RU"/>
        </a:p>
      </dgm:t>
    </dgm:pt>
    <dgm:pt modelId="{511E024F-8290-4552-8991-7AA4DDD9F455}" type="sibTrans" cxnId="{9576B957-D557-4CD6-900F-69EB2A1FCBAC}">
      <dgm:prSet/>
      <dgm:spPr/>
      <dgm:t>
        <a:bodyPr/>
        <a:lstStyle/>
        <a:p>
          <a:endParaRPr lang="ru-RU"/>
        </a:p>
      </dgm:t>
    </dgm:pt>
    <dgm:pt modelId="{180D1A35-E76B-470D-BAE1-F51743CEBA4C}" type="pres">
      <dgm:prSet presAssocID="{C08FE09A-BF46-40E4-A2F6-FE29421FBE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1DD392-0B39-4EAD-B5DB-7E3B74B34137}" type="pres">
      <dgm:prSet presAssocID="{736735DF-7B82-4C5D-BE99-D7EEA1405E2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86557-B7CE-4B7F-8C11-4C3269B9614B}" type="pres">
      <dgm:prSet presAssocID="{B5D5A29A-46E2-4637-B99F-535F1E010A80}" presName="spacer" presStyleCnt="0"/>
      <dgm:spPr/>
    </dgm:pt>
    <dgm:pt modelId="{C9DA3F22-1635-43C3-A215-B124382A711D}" type="pres">
      <dgm:prSet presAssocID="{2FEF0D3E-C12B-4A5A-A066-C4416CC80C7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1327A-4612-490A-BF18-8AE8E995AD3D}" type="pres">
      <dgm:prSet presAssocID="{33D5E70B-D630-4768-9E7F-2D4AFD3A923B}" presName="spacer" presStyleCnt="0"/>
      <dgm:spPr/>
    </dgm:pt>
    <dgm:pt modelId="{8890A784-8794-4CD5-ABFF-69D70919A0EE}" type="pres">
      <dgm:prSet presAssocID="{32008710-0066-4A29-A049-46568BA8B5B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53F81-5B8D-4AEA-AFAE-99A5043DF5DA}" type="pres">
      <dgm:prSet presAssocID="{CD6B7FBD-B034-4645-ACB7-AE3E8AB82971}" presName="spacer" presStyleCnt="0"/>
      <dgm:spPr/>
    </dgm:pt>
    <dgm:pt modelId="{D2144532-9F30-4567-A9E8-AA4AA3C8AF38}" type="pres">
      <dgm:prSet presAssocID="{94CD1225-7D9B-4B16-98EE-B78FE7DBAD9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6A6CD-39F4-40B7-8C18-456FC706FD41}" type="pres">
      <dgm:prSet presAssocID="{ECB9CF04-7177-4E55-ABF7-179A1E19DEC3}" presName="spacer" presStyleCnt="0"/>
      <dgm:spPr/>
    </dgm:pt>
    <dgm:pt modelId="{589EF4F8-D9C2-4AF9-B99C-BAE282E3B1A4}" type="pres">
      <dgm:prSet presAssocID="{CB57540F-3753-4363-BB05-D9E5FCD3207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76B957-D557-4CD6-900F-69EB2A1FCBAC}" srcId="{C08FE09A-BF46-40E4-A2F6-FE29421FBEC2}" destId="{CB57540F-3753-4363-BB05-D9E5FCD32077}" srcOrd="4" destOrd="0" parTransId="{DABF1B92-999C-4146-B871-4B0C9129FAD4}" sibTransId="{511E024F-8290-4552-8991-7AA4DDD9F455}"/>
    <dgm:cxn modelId="{094E6895-9372-4011-855E-18D76645BFD0}" srcId="{C08FE09A-BF46-40E4-A2F6-FE29421FBEC2}" destId="{94CD1225-7D9B-4B16-98EE-B78FE7DBAD9C}" srcOrd="3" destOrd="0" parTransId="{33FA13E6-D684-4066-8D65-B3076675C9D6}" sibTransId="{ECB9CF04-7177-4E55-ABF7-179A1E19DEC3}"/>
    <dgm:cxn modelId="{B609BBB1-8D75-456F-862F-88E4962649BA}" type="presOf" srcId="{94CD1225-7D9B-4B16-98EE-B78FE7DBAD9C}" destId="{D2144532-9F30-4567-A9E8-AA4AA3C8AF38}" srcOrd="0" destOrd="0" presId="urn:microsoft.com/office/officeart/2005/8/layout/vList2"/>
    <dgm:cxn modelId="{7C588F6E-1023-4BCC-B94F-1E19348C8A25}" type="presOf" srcId="{736735DF-7B82-4C5D-BE99-D7EEA1405E2E}" destId="{691DD392-0B39-4EAD-B5DB-7E3B74B34137}" srcOrd="0" destOrd="0" presId="urn:microsoft.com/office/officeart/2005/8/layout/vList2"/>
    <dgm:cxn modelId="{8FB131E4-756F-4184-8659-2736CF7311B2}" srcId="{C08FE09A-BF46-40E4-A2F6-FE29421FBEC2}" destId="{736735DF-7B82-4C5D-BE99-D7EEA1405E2E}" srcOrd="0" destOrd="0" parTransId="{476E6476-AE5A-4562-9384-836EBB86CCEA}" sibTransId="{B5D5A29A-46E2-4637-B99F-535F1E010A80}"/>
    <dgm:cxn modelId="{23EDBFC9-22C1-4384-9274-8B3BBEF0D41D}" type="presOf" srcId="{2FEF0D3E-C12B-4A5A-A066-C4416CC80C71}" destId="{C9DA3F22-1635-43C3-A215-B124382A711D}" srcOrd="0" destOrd="0" presId="urn:microsoft.com/office/officeart/2005/8/layout/vList2"/>
    <dgm:cxn modelId="{58DF9B2A-B94E-417F-8346-240DD827FAB8}" srcId="{C08FE09A-BF46-40E4-A2F6-FE29421FBEC2}" destId="{2FEF0D3E-C12B-4A5A-A066-C4416CC80C71}" srcOrd="1" destOrd="0" parTransId="{98098107-56BF-421B-9AF5-14E03F779B1E}" sibTransId="{33D5E70B-D630-4768-9E7F-2D4AFD3A923B}"/>
    <dgm:cxn modelId="{BC69A353-C5AB-4600-B2CD-469AFA01A5B0}" type="presOf" srcId="{CB57540F-3753-4363-BB05-D9E5FCD32077}" destId="{589EF4F8-D9C2-4AF9-B99C-BAE282E3B1A4}" srcOrd="0" destOrd="0" presId="urn:microsoft.com/office/officeart/2005/8/layout/vList2"/>
    <dgm:cxn modelId="{D716A871-FB85-445B-BC7A-192860AF9015}" srcId="{C08FE09A-BF46-40E4-A2F6-FE29421FBEC2}" destId="{32008710-0066-4A29-A049-46568BA8B5B0}" srcOrd="2" destOrd="0" parTransId="{D59C5888-89CF-4629-A5AD-FF4E07E0BA06}" sibTransId="{CD6B7FBD-B034-4645-ACB7-AE3E8AB82971}"/>
    <dgm:cxn modelId="{4DA63832-6A28-45E5-82E4-4582AD14D767}" type="presOf" srcId="{32008710-0066-4A29-A049-46568BA8B5B0}" destId="{8890A784-8794-4CD5-ABFF-69D70919A0EE}" srcOrd="0" destOrd="0" presId="urn:microsoft.com/office/officeart/2005/8/layout/vList2"/>
    <dgm:cxn modelId="{2D299A2E-9830-4E15-9DC8-940DA5E6EFE4}" type="presOf" srcId="{C08FE09A-BF46-40E4-A2F6-FE29421FBEC2}" destId="{180D1A35-E76B-470D-BAE1-F51743CEBA4C}" srcOrd="0" destOrd="0" presId="urn:microsoft.com/office/officeart/2005/8/layout/vList2"/>
    <dgm:cxn modelId="{EC8BCE63-3011-47C0-A7FC-3EB37F4D12E3}" type="presParOf" srcId="{180D1A35-E76B-470D-BAE1-F51743CEBA4C}" destId="{691DD392-0B39-4EAD-B5DB-7E3B74B34137}" srcOrd="0" destOrd="0" presId="urn:microsoft.com/office/officeart/2005/8/layout/vList2"/>
    <dgm:cxn modelId="{B273D173-C75B-4D84-834D-FA93A41153CC}" type="presParOf" srcId="{180D1A35-E76B-470D-BAE1-F51743CEBA4C}" destId="{A0E86557-B7CE-4B7F-8C11-4C3269B9614B}" srcOrd="1" destOrd="0" presId="urn:microsoft.com/office/officeart/2005/8/layout/vList2"/>
    <dgm:cxn modelId="{B490C661-6E42-460D-9FB2-FE89381D9E17}" type="presParOf" srcId="{180D1A35-E76B-470D-BAE1-F51743CEBA4C}" destId="{C9DA3F22-1635-43C3-A215-B124382A711D}" srcOrd="2" destOrd="0" presId="urn:microsoft.com/office/officeart/2005/8/layout/vList2"/>
    <dgm:cxn modelId="{302B6C64-9F75-405C-991D-247EFCC4E0E3}" type="presParOf" srcId="{180D1A35-E76B-470D-BAE1-F51743CEBA4C}" destId="{3C71327A-4612-490A-BF18-8AE8E995AD3D}" srcOrd="3" destOrd="0" presId="urn:microsoft.com/office/officeart/2005/8/layout/vList2"/>
    <dgm:cxn modelId="{0B027F3A-8DBA-4F1A-BA81-FA20EFEFEA47}" type="presParOf" srcId="{180D1A35-E76B-470D-BAE1-F51743CEBA4C}" destId="{8890A784-8794-4CD5-ABFF-69D70919A0EE}" srcOrd="4" destOrd="0" presId="urn:microsoft.com/office/officeart/2005/8/layout/vList2"/>
    <dgm:cxn modelId="{9F0B32EC-17B4-4D8E-A871-6ED41BF891D5}" type="presParOf" srcId="{180D1A35-E76B-470D-BAE1-F51743CEBA4C}" destId="{48853F81-5B8D-4AEA-AFAE-99A5043DF5DA}" srcOrd="5" destOrd="0" presId="urn:microsoft.com/office/officeart/2005/8/layout/vList2"/>
    <dgm:cxn modelId="{6FC8C4A2-B7F5-4D60-9245-40A5193E4487}" type="presParOf" srcId="{180D1A35-E76B-470D-BAE1-F51743CEBA4C}" destId="{D2144532-9F30-4567-A9E8-AA4AA3C8AF38}" srcOrd="6" destOrd="0" presId="urn:microsoft.com/office/officeart/2005/8/layout/vList2"/>
    <dgm:cxn modelId="{EB813EAA-1241-43F2-9936-6ACFF6FDCDFA}" type="presParOf" srcId="{180D1A35-E76B-470D-BAE1-F51743CEBA4C}" destId="{F476A6CD-39F4-40B7-8C18-456FC706FD41}" srcOrd="7" destOrd="0" presId="urn:microsoft.com/office/officeart/2005/8/layout/vList2"/>
    <dgm:cxn modelId="{F8C1406F-18A3-42DF-ACF4-54504F976EE6}" type="presParOf" srcId="{180D1A35-E76B-470D-BAE1-F51743CEBA4C}" destId="{589EF4F8-D9C2-4AF9-B99C-BAE282E3B1A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FE09A-BF46-40E4-A2F6-FE29421FBEC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36735DF-7B82-4C5D-BE99-D7EEA1405E2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Экспрессивность эпитетов, сравнений, метафор</a:t>
          </a:r>
          <a:r>
            <a:rPr lang="ru-RU" sz="16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.</a:t>
          </a:r>
          <a:endParaRPr lang="ru-RU" sz="1600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76E6476-AE5A-4562-9384-836EBB86CCEA}" type="parTrans" cxnId="{8FB131E4-756F-4184-8659-2736CF7311B2}">
      <dgm:prSet/>
      <dgm:spPr/>
      <dgm:t>
        <a:bodyPr/>
        <a:lstStyle/>
        <a:p>
          <a:endParaRPr lang="ru-RU"/>
        </a:p>
      </dgm:t>
    </dgm:pt>
    <dgm:pt modelId="{B5D5A29A-46E2-4637-B99F-535F1E010A80}" type="sibTrans" cxnId="{8FB131E4-756F-4184-8659-2736CF7311B2}">
      <dgm:prSet/>
      <dgm:spPr/>
      <dgm:t>
        <a:bodyPr/>
        <a:lstStyle/>
        <a:p>
          <a:endParaRPr lang="ru-RU"/>
        </a:p>
      </dgm:t>
    </dgm:pt>
    <dgm:pt modelId="{2FEF0D3E-C12B-4A5A-A066-C4416CC80C71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Еще нет психологических описаний, по появились смысловые паузы.</a:t>
          </a:r>
          <a:endParaRPr lang="ru-RU" sz="1800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98098107-56BF-421B-9AF5-14E03F779B1E}" type="parTrans" cxnId="{58DF9B2A-B94E-417F-8346-240DD827FAB8}">
      <dgm:prSet/>
      <dgm:spPr/>
      <dgm:t>
        <a:bodyPr/>
        <a:lstStyle/>
        <a:p>
          <a:endParaRPr lang="ru-RU"/>
        </a:p>
      </dgm:t>
    </dgm:pt>
    <dgm:pt modelId="{33D5E70B-D630-4768-9E7F-2D4AFD3A923B}" type="sibTrans" cxnId="{58DF9B2A-B94E-417F-8346-240DD827FAB8}">
      <dgm:prSet/>
      <dgm:spPr/>
      <dgm:t>
        <a:bodyPr/>
        <a:lstStyle/>
        <a:p>
          <a:endParaRPr lang="ru-RU"/>
        </a:p>
      </dgm:t>
    </dgm:pt>
    <dgm:pt modelId="{32008710-0066-4A29-A049-46568BA8B5B0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Стилистическое разнообразие: поэтичность, ирония, изысканность, подробные описания.</a:t>
          </a:r>
          <a:endParaRPr lang="ru-RU" sz="1800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59C5888-89CF-4629-A5AD-FF4E07E0BA06}" type="parTrans" cxnId="{D716A871-FB85-445B-BC7A-192860AF9015}">
      <dgm:prSet/>
      <dgm:spPr/>
      <dgm:t>
        <a:bodyPr/>
        <a:lstStyle/>
        <a:p>
          <a:endParaRPr lang="ru-RU"/>
        </a:p>
      </dgm:t>
    </dgm:pt>
    <dgm:pt modelId="{CD6B7FBD-B034-4645-ACB7-AE3E8AB82971}" type="sibTrans" cxnId="{D716A871-FB85-445B-BC7A-192860AF9015}">
      <dgm:prSet/>
      <dgm:spPr/>
      <dgm:t>
        <a:bodyPr/>
        <a:lstStyle/>
        <a:p>
          <a:endParaRPr lang="ru-RU"/>
        </a:p>
      </dgm:t>
    </dgm:pt>
    <dgm:pt modelId="{94CD1225-7D9B-4B16-98EE-B78FE7DBAD9C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Речь героев пока не индивидуальна. Персонажи</a:t>
          </a:r>
          <a:r>
            <a:rPr lang="ru-RU" sz="1800" baseline="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 говорят одним голосом – языком сентиментализма.</a:t>
          </a:r>
          <a:endParaRPr lang="ru-RU" sz="1800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CB9CF04-7177-4E55-ABF7-179A1E19DEC3}" type="sibTrans" cxnId="{094E6895-9372-4011-855E-18D76645BFD0}">
      <dgm:prSet/>
      <dgm:spPr/>
      <dgm:t>
        <a:bodyPr/>
        <a:lstStyle/>
        <a:p>
          <a:endParaRPr lang="ru-RU"/>
        </a:p>
      </dgm:t>
    </dgm:pt>
    <dgm:pt modelId="{33FA13E6-D684-4066-8D65-B3076675C9D6}" type="parTrans" cxnId="{094E6895-9372-4011-855E-18D76645BFD0}">
      <dgm:prSet/>
      <dgm:spPr/>
      <dgm:t>
        <a:bodyPr/>
        <a:lstStyle/>
        <a:p>
          <a:endParaRPr lang="ru-RU"/>
        </a:p>
      </dgm:t>
    </dgm:pt>
    <dgm:pt modelId="{CB57540F-3753-4363-BB05-D9E5FCD3207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Повествователь – активный персонаж произведения, который комментирует, организует действие. </a:t>
          </a:r>
          <a:endParaRPr lang="ru-RU" sz="1800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ABF1B92-999C-4146-B871-4B0C9129FAD4}" type="parTrans" cxnId="{9576B957-D557-4CD6-900F-69EB2A1FCBAC}">
      <dgm:prSet/>
      <dgm:spPr/>
      <dgm:t>
        <a:bodyPr/>
        <a:lstStyle/>
        <a:p>
          <a:endParaRPr lang="ru-RU"/>
        </a:p>
      </dgm:t>
    </dgm:pt>
    <dgm:pt modelId="{511E024F-8290-4552-8991-7AA4DDD9F455}" type="sibTrans" cxnId="{9576B957-D557-4CD6-900F-69EB2A1FCBAC}">
      <dgm:prSet/>
      <dgm:spPr/>
      <dgm:t>
        <a:bodyPr/>
        <a:lstStyle/>
        <a:p>
          <a:endParaRPr lang="ru-RU"/>
        </a:p>
      </dgm:t>
    </dgm:pt>
    <dgm:pt modelId="{90DB63DB-5B17-4AB1-82A1-965A695F7E1E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Природа одухотворена. Описание природы является и описанием внутреннего мира героев. </a:t>
          </a:r>
          <a:endParaRPr lang="ru-RU" sz="1800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EB4B7B1-F6B0-4776-B063-92AE9A6EDC84}" type="parTrans" cxnId="{AB1239A3-949D-47F9-898F-C49B9B3D2C23}">
      <dgm:prSet/>
      <dgm:spPr/>
      <dgm:t>
        <a:bodyPr/>
        <a:lstStyle/>
        <a:p>
          <a:endParaRPr lang="ru-RU"/>
        </a:p>
      </dgm:t>
    </dgm:pt>
    <dgm:pt modelId="{077EA4BD-D21F-41E9-A976-5268BD34CBA9}" type="sibTrans" cxnId="{AB1239A3-949D-47F9-898F-C49B9B3D2C23}">
      <dgm:prSet/>
      <dgm:spPr/>
      <dgm:t>
        <a:bodyPr/>
        <a:lstStyle/>
        <a:p>
          <a:endParaRPr lang="ru-RU"/>
        </a:p>
      </dgm:t>
    </dgm:pt>
    <dgm:pt modelId="{180D1A35-E76B-470D-BAE1-F51743CEBA4C}" type="pres">
      <dgm:prSet presAssocID="{C08FE09A-BF46-40E4-A2F6-FE29421FBE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1DD392-0B39-4EAD-B5DB-7E3B74B34137}" type="pres">
      <dgm:prSet presAssocID="{736735DF-7B82-4C5D-BE99-D7EEA1405E2E}" presName="parentText" presStyleLbl="node1" presStyleIdx="0" presStyleCnt="6" custScaleY="77961" custLinFactNeighborY="964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86557-B7CE-4B7F-8C11-4C3269B9614B}" type="pres">
      <dgm:prSet presAssocID="{B5D5A29A-46E2-4637-B99F-535F1E010A80}" presName="spacer" presStyleCnt="0"/>
      <dgm:spPr/>
    </dgm:pt>
    <dgm:pt modelId="{C9DA3F22-1635-43C3-A215-B124382A711D}" type="pres">
      <dgm:prSet presAssocID="{2FEF0D3E-C12B-4A5A-A066-C4416CC80C71}" presName="parentText" presStyleLbl="node1" presStyleIdx="1" presStyleCnt="6" custScaleY="80243" custLinFactNeighborY="596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1327A-4612-490A-BF18-8AE8E995AD3D}" type="pres">
      <dgm:prSet presAssocID="{33D5E70B-D630-4768-9E7F-2D4AFD3A923B}" presName="spacer" presStyleCnt="0"/>
      <dgm:spPr/>
    </dgm:pt>
    <dgm:pt modelId="{8890A784-8794-4CD5-ABFF-69D70919A0EE}" type="pres">
      <dgm:prSet presAssocID="{32008710-0066-4A29-A049-46568BA8B5B0}" presName="parentText" presStyleLbl="node1" presStyleIdx="2" presStyleCnt="6" custScaleY="85742" custLinFactNeighborY="61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53F81-5B8D-4AEA-AFAE-99A5043DF5DA}" type="pres">
      <dgm:prSet presAssocID="{CD6B7FBD-B034-4645-ACB7-AE3E8AB82971}" presName="spacer" presStyleCnt="0"/>
      <dgm:spPr/>
    </dgm:pt>
    <dgm:pt modelId="{D2144532-9F30-4567-A9E8-AA4AA3C8AF38}" type="pres">
      <dgm:prSet presAssocID="{94CD1225-7D9B-4B16-98EE-B78FE7DBAD9C}" presName="parentText" presStyleLbl="node1" presStyleIdx="3" presStyleCnt="6" custScaleY="81750" custLinFactNeighborY="-347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6A6CD-39F4-40B7-8C18-456FC706FD41}" type="pres">
      <dgm:prSet presAssocID="{ECB9CF04-7177-4E55-ABF7-179A1E19DEC3}" presName="spacer" presStyleCnt="0"/>
      <dgm:spPr/>
    </dgm:pt>
    <dgm:pt modelId="{589EF4F8-D9C2-4AF9-B99C-BAE282E3B1A4}" type="pres">
      <dgm:prSet presAssocID="{CB57540F-3753-4363-BB05-D9E5FCD32077}" presName="parentText" presStyleLbl="node1" presStyleIdx="4" presStyleCnt="6" custScaleY="78232" custLinFactNeighborY="-735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25C16-BEC9-4757-825C-D4359C371E86}" type="pres">
      <dgm:prSet presAssocID="{511E024F-8290-4552-8991-7AA4DDD9F455}" presName="spacer" presStyleCnt="0"/>
      <dgm:spPr/>
    </dgm:pt>
    <dgm:pt modelId="{3611C97B-061D-4AC7-B2A1-DC38C42238D9}" type="pres">
      <dgm:prSet presAssocID="{90DB63DB-5B17-4AB1-82A1-965A695F7E1E}" presName="parentText" presStyleLbl="node1" presStyleIdx="5" presStyleCnt="6" custScaleY="88143" custLinFactY="-51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76B957-D557-4CD6-900F-69EB2A1FCBAC}" srcId="{C08FE09A-BF46-40E4-A2F6-FE29421FBEC2}" destId="{CB57540F-3753-4363-BB05-D9E5FCD32077}" srcOrd="4" destOrd="0" parTransId="{DABF1B92-999C-4146-B871-4B0C9129FAD4}" sibTransId="{511E024F-8290-4552-8991-7AA4DDD9F455}"/>
    <dgm:cxn modelId="{094E6895-9372-4011-855E-18D76645BFD0}" srcId="{C08FE09A-BF46-40E4-A2F6-FE29421FBEC2}" destId="{94CD1225-7D9B-4B16-98EE-B78FE7DBAD9C}" srcOrd="3" destOrd="0" parTransId="{33FA13E6-D684-4066-8D65-B3076675C9D6}" sibTransId="{ECB9CF04-7177-4E55-ABF7-179A1E19DEC3}"/>
    <dgm:cxn modelId="{B4F5F1C8-A424-4501-8BD1-D0248FE09DF8}" type="presOf" srcId="{736735DF-7B82-4C5D-BE99-D7EEA1405E2E}" destId="{691DD392-0B39-4EAD-B5DB-7E3B74B34137}" srcOrd="0" destOrd="0" presId="urn:microsoft.com/office/officeart/2005/8/layout/vList2"/>
    <dgm:cxn modelId="{AB1239A3-949D-47F9-898F-C49B9B3D2C23}" srcId="{C08FE09A-BF46-40E4-A2F6-FE29421FBEC2}" destId="{90DB63DB-5B17-4AB1-82A1-965A695F7E1E}" srcOrd="5" destOrd="0" parTransId="{AEB4B7B1-F6B0-4776-B063-92AE9A6EDC84}" sibTransId="{077EA4BD-D21F-41E9-A976-5268BD34CBA9}"/>
    <dgm:cxn modelId="{8FB131E4-756F-4184-8659-2736CF7311B2}" srcId="{C08FE09A-BF46-40E4-A2F6-FE29421FBEC2}" destId="{736735DF-7B82-4C5D-BE99-D7EEA1405E2E}" srcOrd="0" destOrd="0" parTransId="{476E6476-AE5A-4562-9384-836EBB86CCEA}" sibTransId="{B5D5A29A-46E2-4637-B99F-535F1E010A80}"/>
    <dgm:cxn modelId="{B6542ECD-AF51-4CAD-B384-16C26255A8B7}" type="presOf" srcId="{94CD1225-7D9B-4B16-98EE-B78FE7DBAD9C}" destId="{D2144532-9F30-4567-A9E8-AA4AA3C8AF38}" srcOrd="0" destOrd="0" presId="urn:microsoft.com/office/officeart/2005/8/layout/vList2"/>
    <dgm:cxn modelId="{6D2BD2D6-9B89-43FE-9D70-83D6A4447E67}" type="presOf" srcId="{2FEF0D3E-C12B-4A5A-A066-C4416CC80C71}" destId="{C9DA3F22-1635-43C3-A215-B124382A711D}" srcOrd="0" destOrd="0" presId="urn:microsoft.com/office/officeart/2005/8/layout/vList2"/>
    <dgm:cxn modelId="{ABE32155-A449-4CFE-A3E9-21B6488EEE77}" type="presOf" srcId="{32008710-0066-4A29-A049-46568BA8B5B0}" destId="{8890A784-8794-4CD5-ABFF-69D70919A0EE}" srcOrd="0" destOrd="0" presId="urn:microsoft.com/office/officeart/2005/8/layout/vList2"/>
    <dgm:cxn modelId="{58DF9B2A-B94E-417F-8346-240DD827FAB8}" srcId="{C08FE09A-BF46-40E4-A2F6-FE29421FBEC2}" destId="{2FEF0D3E-C12B-4A5A-A066-C4416CC80C71}" srcOrd="1" destOrd="0" parTransId="{98098107-56BF-421B-9AF5-14E03F779B1E}" sibTransId="{33D5E70B-D630-4768-9E7F-2D4AFD3A923B}"/>
    <dgm:cxn modelId="{5D9E169C-CA7D-4FF2-A5A1-4BB9CDF459F0}" type="presOf" srcId="{C08FE09A-BF46-40E4-A2F6-FE29421FBEC2}" destId="{180D1A35-E76B-470D-BAE1-F51743CEBA4C}" srcOrd="0" destOrd="0" presId="urn:microsoft.com/office/officeart/2005/8/layout/vList2"/>
    <dgm:cxn modelId="{D716A871-FB85-445B-BC7A-192860AF9015}" srcId="{C08FE09A-BF46-40E4-A2F6-FE29421FBEC2}" destId="{32008710-0066-4A29-A049-46568BA8B5B0}" srcOrd="2" destOrd="0" parTransId="{D59C5888-89CF-4629-A5AD-FF4E07E0BA06}" sibTransId="{CD6B7FBD-B034-4645-ACB7-AE3E8AB82971}"/>
    <dgm:cxn modelId="{BE723B22-DAEF-4DF7-9894-7BE902489494}" type="presOf" srcId="{CB57540F-3753-4363-BB05-D9E5FCD32077}" destId="{589EF4F8-D9C2-4AF9-B99C-BAE282E3B1A4}" srcOrd="0" destOrd="0" presId="urn:microsoft.com/office/officeart/2005/8/layout/vList2"/>
    <dgm:cxn modelId="{92040FFE-48B6-479B-9F3F-DA7912F16887}" type="presOf" srcId="{90DB63DB-5B17-4AB1-82A1-965A695F7E1E}" destId="{3611C97B-061D-4AC7-B2A1-DC38C42238D9}" srcOrd="0" destOrd="0" presId="urn:microsoft.com/office/officeart/2005/8/layout/vList2"/>
    <dgm:cxn modelId="{0ECD9444-11E0-4AF0-9CE5-3D09CADE9967}" type="presParOf" srcId="{180D1A35-E76B-470D-BAE1-F51743CEBA4C}" destId="{691DD392-0B39-4EAD-B5DB-7E3B74B34137}" srcOrd="0" destOrd="0" presId="urn:microsoft.com/office/officeart/2005/8/layout/vList2"/>
    <dgm:cxn modelId="{28721833-2FBC-4BC5-8C5C-46D63A6B3865}" type="presParOf" srcId="{180D1A35-E76B-470D-BAE1-F51743CEBA4C}" destId="{A0E86557-B7CE-4B7F-8C11-4C3269B9614B}" srcOrd="1" destOrd="0" presId="urn:microsoft.com/office/officeart/2005/8/layout/vList2"/>
    <dgm:cxn modelId="{9C310CFB-6F79-4302-9E7C-63FD4938A4B7}" type="presParOf" srcId="{180D1A35-E76B-470D-BAE1-F51743CEBA4C}" destId="{C9DA3F22-1635-43C3-A215-B124382A711D}" srcOrd="2" destOrd="0" presId="urn:microsoft.com/office/officeart/2005/8/layout/vList2"/>
    <dgm:cxn modelId="{9E0B9FFE-F0F6-4685-8715-365CA8C5277C}" type="presParOf" srcId="{180D1A35-E76B-470D-BAE1-F51743CEBA4C}" destId="{3C71327A-4612-490A-BF18-8AE8E995AD3D}" srcOrd="3" destOrd="0" presId="urn:microsoft.com/office/officeart/2005/8/layout/vList2"/>
    <dgm:cxn modelId="{D214480D-8871-47AE-B7DA-FC4DA6BC23EC}" type="presParOf" srcId="{180D1A35-E76B-470D-BAE1-F51743CEBA4C}" destId="{8890A784-8794-4CD5-ABFF-69D70919A0EE}" srcOrd="4" destOrd="0" presId="urn:microsoft.com/office/officeart/2005/8/layout/vList2"/>
    <dgm:cxn modelId="{8C19AF6E-39A7-4AC9-8F75-74391B220261}" type="presParOf" srcId="{180D1A35-E76B-470D-BAE1-F51743CEBA4C}" destId="{48853F81-5B8D-4AEA-AFAE-99A5043DF5DA}" srcOrd="5" destOrd="0" presId="urn:microsoft.com/office/officeart/2005/8/layout/vList2"/>
    <dgm:cxn modelId="{E1CBFC58-26D4-41F2-8540-54B5C315658E}" type="presParOf" srcId="{180D1A35-E76B-470D-BAE1-F51743CEBA4C}" destId="{D2144532-9F30-4567-A9E8-AA4AA3C8AF38}" srcOrd="6" destOrd="0" presId="urn:microsoft.com/office/officeart/2005/8/layout/vList2"/>
    <dgm:cxn modelId="{C1BBB993-6F01-496C-AEA5-099857979DBE}" type="presParOf" srcId="{180D1A35-E76B-470D-BAE1-F51743CEBA4C}" destId="{F476A6CD-39F4-40B7-8C18-456FC706FD41}" srcOrd="7" destOrd="0" presId="urn:microsoft.com/office/officeart/2005/8/layout/vList2"/>
    <dgm:cxn modelId="{7EFC5584-B7CB-4909-A001-908BCEA1A771}" type="presParOf" srcId="{180D1A35-E76B-470D-BAE1-F51743CEBA4C}" destId="{589EF4F8-D9C2-4AF9-B99C-BAE282E3B1A4}" srcOrd="8" destOrd="0" presId="urn:microsoft.com/office/officeart/2005/8/layout/vList2"/>
    <dgm:cxn modelId="{51E8311F-3DE1-4DDF-8A43-5CA3240AFC80}" type="presParOf" srcId="{180D1A35-E76B-470D-BAE1-F51743CEBA4C}" destId="{A0D25C16-BEC9-4757-825C-D4359C371E86}" srcOrd="9" destOrd="0" presId="urn:microsoft.com/office/officeart/2005/8/layout/vList2"/>
    <dgm:cxn modelId="{C9BB44A4-E1F8-40B5-8668-62EC6FA8CE0D}" type="presParOf" srcId="{180D1A35-E76B-470D-BAE1-F51743CEBA4C}" destId="{3611C97B-061D-4AC7-B2A1-DC38C42238D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039916-23A1-4767-8231-E53A9D46E45C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16A90CFF-1A8A-4142-8747-31866EC38341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600" dirty="0" smtClean="0"/>
            <a:t>Идея </a:t>
          </a:r>
          <a:r>
            <a:rPr lang="ru-RU" sz="1600" dirty="0" err="1" smtClean="0"/>
            <a:t>двоемирия</a:t>
          </a:r>
          <a:r>
            <a:rPr lang="ru-RU" sz="1600" dirty="0" smtClean="0"/>
            <a:t>: мир души и мир бытовой (фантастика и реальность).</a:t>
          </a:r>
          <a:endParaRPr lang="ru-RU" sz="1600" dirty="0"/>
        </a:p>
      </dgm:t>
    </dgm:pt>
    <dgm:pt modelId="{74346BEB-D625-4F5A-A58E-4795ABF853BE}" type="parTrans" cxnId="{A098F50E-B6C3-4004-9B2C-2996C1E806ED}">
      <dgm:prSet/>
      <dgm:spPr/>
      <dgm:t>
        <a:bodyPr/>
        <a:lstStyle/>
        <a:p>
          <a:endParaRPr lang="ru-RU"/>
        </a:p>
      </dgm:t>
    </dgm:pt>
    <dgm:pt modelId="{F1E9EEFE-186B-48B1-ABCE-D9DFB2DD230C}" type="sibTrans" cxnId="{A098F50E-B6C3-4004-9B2C-2996C1E806ED}">
      <dgm:prSet/>
      <dgm:spPr/>
      <dgm:t>
        <a:bodyPr/>
        <a:lstStyle/>
        <a:p>
          <a:endParaRPr lang="ru-RU"/>
        </a:p>
      </dgm:t>
    </dgm:pt>
    <dgm:pt modelId="{93E1C548-D8D4-4798-A21C-563947E412C1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/>
            <a:t>Размыто деление на плохое и хорошее.</a:t>
          </a:r>
          <a:endParaRPr lang="ru-RU" sz="1600" dirty="0"/>
        </a:p>
      </dgm:t>
    </dgm:pt>
    <dgm:pt modelId="{536EAB33-C6BB-44B8-BD73-85AEBE3BAC53}" type="parTrans" cxnId="{417C5401-B6BE-488B-8AD9-C689481E7ECE}">
      <dgm:prSet/>
      <dgm:spPr/>
      <dgm:t>
        <a:bodyPr/>
        <a:lstStyle/>
        <a:p>
          <a:endParaRPr lang="ru-RU"/>
        </a:p>
      </dgm:t>
    </dgm:pt>
    <dgm:pt modelId="{BE02ED9C-DBA0-43E3-96BB-6DAB8A0ACCDE}" type="sibTrans" cxnId="{417C5401-B6BE-488B-8AD9-C689481E7ECE}">
      <dgm:prSet/>
      <dgm:spPr/>
      <dgm:t>
        <a:bodyPr/>
        <a:lstStyle/>
        <a:p>
          <a:endParaRPr lang="ru-RU"/>
        </a:p>
      </dgm:t>
    </dgm:pt>
    <dgm:pt modelId="{75D70926-B63E-4ED6-93AB-2A7402DE336F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Акцент на мечту, вера в светлое будущее.</a:t>
          </a:r>
          <a:endParaRPr lang="ru-RU" sz="1600" dirty="0"/>
        </a:p>
      </dgm:t>
    </dgm:pt>
    <dgm:pt modelId="{427FAC58-D4AB-480E-9C89-29F6B600078A}" type="parTrans" cxnId="{9B2E2914-D95E-451B-890B-55B84E5E37EA}">
      <dgm:prSet/>
      <dgm:spPr/>
      <dgm:t>
        <a:bodyPr/>
        <a:lstStyle/>
        <a:p>
          <a:endParaRPr lang="ru-RU"/>
        </a:p>
      </dgm:t>
    </dgm:pt>
    <dgm:pt modelId="{605992DA-E786-47A5-86FC-B56D1BE4CB6F}" type="sibTrans" cxnId="{9B2E2914-D95E-451B-890B-55B84E5E37EA}">
      <dgm:prSet/>
      <dgm:spPr/>
      <dgm:t>
        <a:bodyPr/>
        <a:lstStyle/>
        <a:p>
          <a:endParaRPr lang="ru-RU"/>
        </a:p>
      </dgm:t>
    </dgm:pt>
    <dgm:pt modelId="{5EAE6B1F-F334-4A70-BF3A-FF921865872F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600" dirty="0" smtClean="0"/>
            <a:t>Необыкновенный герой в необычных обстоятельствах (тяга к экзотике).</a:t>
          </a:r>
          <a:endParaRPr lang="ru-RU" sz="1600" dirty="0"/>
        </a:p>
      </dgm:t>
    </dgm:pt>
    <dgm:pt modelId="{5D0E831D-F1A3-46C6-9A00-6626A8E23EBD}" type="parTrans" cxnId="{67E1231A-673A-4B76-B817-B877E46C77D6}">
      <dgm:prSet/>
      <dgm:spPr/>
      <dgm:t>
        <a:bodyPr/>
        <a:lstStyle/>
        <a:p>
          <a:endParaRPr lang="ru-RU"/>
        </a:p>
      </dgm:t>
    </dgm:pt>
    <dgm:pt modelId="{AAF3169C-CD0F-4A3B-8E32-9F693D286631}" type="sibTrans" cxnId="{67E1231A-673A-4B76-B817-B877E46C77D6}">
      <dgm:prSet/>
      <dgm:spPr/>
      <dgm:t>
        <a:bodyPr/>
        <a:lstStyle/>
        <a:p>
          <a:endParaRPr lang="ru-RU"/>
        </a:p>
      </dgm:t>
    </dgm:pt>
    <dgm:pt modelId="{195F8567-230C-4ABF-AF69-C13C1C365E84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/>
            <a:t>Возрождение традиций фольклора с противостоянием добра и зла, Бога и дьявола.</a:t>
          </a:r>
          <a:endParaRPr lang="ru-RU" sz="1600" dirty="0"/>
        </a:p>
      </dgm:t>
    </dgm:pt>
    <dgm:pt modelId="{FC4ADD84-CC78-47DA-9021-4BB6AE037769}" type="parTrans" cxnId="{1270544F-E47C-49B3-BE45-A75635612CFA}">
      <dgm:prSet/>
      <dgm:spPr/>
      <dgm:t>
        <a:bodyPr/>
        <a:lstStyle/>
        <a:p>
          <a:endParaRPr lang="ru-RU"/>
        </a:p>
      </dgm:t>
    </dgm:pt>
    <dgm:pt modelId="{654D3E23-83AB-4EB6-B474-8796CD7EFB86}" type="sibTrans" cxnId="{1270544F-E47C-49B3-BE45-A75635612CFA}">
      <dgm:prSet/>
      <dgm:spPr/>
      <dgm:t>
        <a:bodyPr/>
        <a:lstStyle/>
        <a:p>
          <a:endParaRPr lang="ru-RU"/>
        </a:p>
      </dgm:t>
    </dgm:pt>
    <dgm:pt modelId="{1895DB13-4AAD-481D-A9B7-CC098AD238B2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Желание преобразить мир с помощью искусства.</a:t>
          </a:r>
          <a:endParaRPr lang="ru-RU" sz="1600" dirty="0"/>
        </a:p>
      </dgm:t>
    </dgm:pt>
    <dgm:pt modelId="{B412FFB4-D78D-44ED-8206-C2E141F52F99}" type="parTrans" cxnId="{D9CA2E03-A214-4AEF-A186-BE5DBD18380B}">
      <dgm:prSet/>
      <dgm:spPr/>
      <dgm:t>
        <a:bodyPr/>
        <a:lstStyle/>
        <a:p>
          <a:endParaRPr lang="ru-RU"/>
        </a:p>
      </dgm:t>
    </dgm:pt>
    <dgm:pt modelId="{0905364D-51A0-45D0-B111-28751074AE23}" type="sibTrans" cxnId="{D9CA2E03-A214-4AEF-A186-BE5DBD18380B}">
      <dgm:prSet/>
      <dgm:spPr/>
      <dgm:t>
        <a:bodyPr/>
        <a:lstStyle/>
        <a:p>
          <a:endParaRPr lang="ru-RU"/>
        </a:p>
      </dgm:t>
    </dgm:pt>
    <dgm:pt modelId="{06CD3F5D-4290-4A41-9C34-6906434BCEE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1600" dirty="0" smtClean="0"/>
            <a:t>Мотив </a:t>
          </a:r>
          <a:r>
            <a:rPr lang="ru-RU" sz="1600" dirty="0" err="1" smtClean="0"/>
            <a:t>непонятости</a:t>
          </a:r>
          <a:r>
            <a:rPr lang="ru-RU" sz="1600" dirty="0" smtClean="0"/>
            <a:t>, одиночества (отсюда – мировая скорбь).</a:t>
          </a:r>
          <a:endParaRPr lang="ru-RU" sz="1600" dirty="0"/>
        </a:p>
      </dgm:t>
    </dgm:pt>
    <dgm:pt modelId="{305ADD66-3ED0-46E9-8B23-3A22511B266C}" type="parTrans" cxnId="{60FD2949-24B5-4DD8-A4A0-E6092673F3DB}">
      <dgm:prSet/>
      <dgm:spPr/>
      <dgm:t>
        <a:bodyPr/>
        <a:lstStyle/>
        <a:p>
          <a:endParaRPr lang="ru-RU"/>
        </a:p>
      </dgm:t>
    </dgm:pt>
    <dgm:pt modelId="{902018BF-BC75-4583-A294-F184D3F523F8}" type="sibTrans" cxnId="{60FD2949-24B5-4DD8-A4A0-E6092673F3DB}">
      <dgm:prSet/>
      <dgm:spPr/>
      <dgm:t>
        <a:bodyPr/>
        <a:lstStyle/>
        <a:p>
          <a:endParaRPr lang="ru-RU"/>
        </a:p>
      </dgm:t>
    </dgm:pt>
    <dgm:pt modelId="{9AF35A1D-116F-4E55-9CB1-4C0CC1DBB4E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err="1" smtClean="0"/>
            <a:t>Самоценность</a:t>
          </a:r>
          <a:r>
            <a:rPr lang="ru-RU" sz="1600" dirty="0" smtClean="0"/>
            <a:t> личности независимо от положения в обществе.</a:t>
          </a:r>
          <a:endParaRPr lang="ru-RU" sz="1600" dirty="0"/>
        </a:p>
      </dgm:t>
    </dgm:pt>
    <dgm:pt modelId="{135A4A8C-290E-42FF-9C64-A157CB2D2985}" type="parTrans" cxnId="{2441726F-5EBC-4C1F-B855-FEB98C9D92ED}">
      <dgm:prSet/>
      <dgm:spPr/>
    </dgm:pt>
    <dgm:pt modelId="{F2E35409-4702-404D-AC1A-8085BFF7D8C6}" type="sibTrans" cxnId="{2441726F-5EBC-4C1F-B855-FEB98C9D92ED}">
      <dgm:prSet/>
      <dgm:spPr/>
    </dgm:pt>
    <dgm:pt modelId="{70123967-95DA-4294-A24B-15FB1E06E49F}" type="pres">
      <dgm:prSet presAssocID="{F3039916-23A1-4767-8231-E53A9D46E45C}" presName="linearFlow" presStyleCnt="0">
        <dgm:presLayoutVars>
          <dgm:dir/>
          <dgm:resizeHandles val="exact"/>
        </dgm:presLayoutVars>
      </dgm:prSet>
      <dgm:spPr/>
    </dgm:pt>
    <dgm:pt modelId="{266237D0-61D9-4452-9699-2E4EC87F9D43}" type="pres">
      <dgm:prSet presAssocID="{16A90CFF-1A8A-4142-8747-31866EC38341}" presName="composite" presStyleCnt="0"/>
      <dgm:spPr/>
    </dgm:pt>
    <dgm:pt modelId="{7E9F9C0E-9DC5-440A-A31B-7E5A322CEA7D}" type="pres">
      <dgm:prSet presAssocID="{16A90CFF-1A8A-4142-8747-31866EC38341}" presName="imgShp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58C608-5FCF-48DF-96FC-160DAD3F1CE4}" type="pres">
      <dgm:prSet presAssocID="{16A90CFF-1A8A-4142-8747-31866EC38341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05A89-F561-488B-BBED-800535AE937E}" type="pres">
      <dgm:prSet presAssocID="{F1E9EEFE-186B-48B1-ABCE-D9DFB2DD230C}" presName="spacing" presStyleCnt="0"/>
      <dgm:spPr/>
    </dgm:pt>
    <dgm:pt modelId="{A10575CC-4826-42ED-A69B-62C7B78F1908}" type="pres">
      <dgm:prSet presAssocID="{93E1C548-D8D4-4798-A21C-563947E412C1}" presName="composite" presStyleCnt="0"/>
      <dgm:spPr/>
    </dgm:pt>
    <dgm:pt modelId="{D72213B3-C16C-470D-A6B5-5385437498AA}" type="pres">
      <dgm:prSet presAssocID="{93E1C548-D8D4-4798-A21C-563947E412C1}" presName="imgShp" presStyleLbl="fgImgPlace1" presStyleIdx="1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6530FC-4D1D-46EE-86A7-016B07EA294C}" type="pres">
      <dgm:prSet presAssocID="{93E1C548-D8D4-4798-A21C-563947E412C1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8754A-086A-4A8E-BD7B-348DD225AAD9}" type="pres">
      <dgm:prSet presAssocID="{BE02ED9C-DBA0-43E3-96BB-6DAB8A0ACCDE}" presName="spacing" presStyleCnt="0"/>
      <dgm:spPr/>
    </dgm:pt>
    <dgm:pt modelId="{7AD71F1D-EFDB-488C-A890-ED41AE165A55}" type="pres">
      <dgm:prSet presAssocID="{75D70926-B63E-4ED6-93AB-2A7402DE336F}" presName="composite" presStyleCnt="0"/>
      <dgm:spPr/>
    </dgm:pt>
    <dgm:pt modelId="{DF4B8013-FDF9-48FB-80DC-11636D62DE43}" type="pres">
      <dgm:prSet presAssocID="{75D70926-B63E-4ED6-93AB-2A7402DE336F}" presName="imgShp" presStyleLbl="fgImgPlace1" presStyleIdx="2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16CDA3-3F45-4DF8-A06E-7C919EAED334}" type="pres">
      <dgm:prSet presAssocID="{75D70926-B63E-4ED6-93AB-2A7402DE336F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9835E-45AF-4534-83ED-B0EC3D58C166}" type="pres">
      <dgm:prSet presAssocID="{605992DA-E786-47A5-86FC-B56D1BE4CB6F}" presName="spacing" presStyleCnt="0"/>
      <dgm:spPr/>
    </dgm:pt>
    <dgm:pt modelId="{60AA44E6-4CFE-46BF-9D39-018DFEE366DF}" type="pres">
      <dgm:prSet presAssocID="{5EAE6B1F-F334-4A70-BF3A-FF921865872F}" presName="composite" presStyleCnt="0"/>
      <dgm:spPr/>
    </dgm:pt>
    <dgm:pt modelId="{EA030798-7001-42A4-9AEB-905A4B732F2F}" type="pres">
      <dgm:prSet presAssocID="{5EAE6B1F-F334-4A70-BF3A-FF921865872F}" presName="imgShp" presStyleLbl="fgImgPlace1" presStyleIdx="3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8BDB9D0-4DBA-43D7-BB33-1CF3398AC543}" type="pres">
      <dgm:prSet presAssocID="{5EAE6B1F-F334-4A70-BF3A-FF921865872F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4BEBB-7E43-4B63-9CB1-9B78C2F7EC48}" type="pres">
      <dgm:prSet presAssocID="{AAF3169C-CD0F-4A3B-8E32-9F693D286631}" presName="spacing" presStyleCnt="0"/>
      <dgm:spPr/>
    </dgm:pt>
    <dgm:pt modelId="{4B8D0D09-C546-4E68-AC45-578E4A035F4E}" type="pres">
      <dgm:prSet presAssocID="{195F8567-230C-4ABF-AF69-C13C1C365E84}" presName="composite" presStyleCnt="0"/>
      <dgm:spPr/>
    </dgm:pt>
    <dgm:pt modelId="{883F1EE7-AF84-404D-A4E9-1A7171B223CA}" type="pres">
      <dgm:prSet presAssocID="{195F8567-230C-4ABF-AF69-C13C1C365E84}" presName="imgShp" presStyleLbl="fgImgPlace1" presStyleIdx="4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DA79CB5-0F04-4E41-BB15-723F4E47A0B3}" type="pres">
      <dgm:prSet presAssocID="{195F8567-230C-4ABF-AF69-C13C1C365E84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A57F9-BA18-4AAB-A855-9849D885471C}" type="pres">
      <dgm:prSet presAssocID="{654D3E23-83AB-4EB6-B474-8796CD7EFB86}" presName="spacing" presStyleCnt="0"/>
      <dgm:spPr/>
    </dgm:pt>
    <dgm:pt modelId="{D007A869-AD85-419E-9EA6-179EE32B9C76}" type="pres">
      <dgm:prSet presAssocID="{1895DB13-4AAD-481D-A9B7-CC098AD238B2}" presName="composite" presStyleCnt="0"/>
      <dgm:spPr/>
    </dgm:pt>
    <dgm:pt modelId="{BEA40F27-73DF-43EB-9322-54098BFFC092}" type="pres">
      <dgm:prSet presAssocID="{1895DB13-4AAD-481D-A9B7-CC098AD238B2}" presName="imgShp" presStyleLbl="fgImgPlace1" presStyleIdx="5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D171275-CC64-470A-96F3-71223EBE5182}" type="pres">
      <dgm:prSet presAssocID="{1895DB13-4AAD-481D-A9B7-CC098AD238B2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5403C-B285-4D2F-BE40-7895A4DE06CF}" type="pres">
      <dgm:prSet presAssocID="{0905364D-51A0-45D0-B111-28751074AE23}" presName="spacing" presStyleCnt="0"/>
      <dgm:spPr/>
    </dgm:pt>
    <dgm:pt modelId="{4E4AAE54-2E86-486F-8722-7CDAD54EE4EE}" type="pres">
      <dgm:prSet presAssocID="{06CD3F5D-4290-4A41-9C34-6906434BCEE0}" presName="composite" presStyleCnt="0"/>
      <dgm:spPr/>
    </dgm:pt>
    <dgm:pt modelId="{26E62621-481D-485B-AEE1-CC792E868DED}" type="pres">
      <dgm:prSet presAssocID="{06CD3F5D-4290-4A41-9C34-6906434BCEE0}" presName="imgShp" presStyleLbl="fgImgPlace1" presStyleIdx="6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BF7CF44-F484-41BF-940F-010F8D74B254}" type="pres">
      <dgm:prSet presAssocID="{06CD3F5D-4290-4A41-9C34-6906434BCEE0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DC805-426A-47A2-97EE-F6DE0A06DC96}" type="pres">
      <dgm:prSet presAssocID="{902018BF-BC75-4583-A294-F184D3F523F8}" presName="spacing" presStyleCnt="0"/>
      <dgm:spPr/>
    </dgm:pt>
    <dgm:pt modelId="{67638DE9-8C09-4A34-AA6F-77A7E5ECBA20}" type="pres">
      <dgm:prSet presAssocID="{9AF35A1D-116F-4E55-9CB1-4C0CC1DBB4E5}" presName="composite" presStyleCnt="0"/>
      <dgm:spPr/>
    </dgm:pt>
    <dgm:pt modelId="{E5E18DF2-1E11-44D0-B023-1A901957A463}" type="pres">
      <dgm:prSet presAssocID="{9AF35A1D-116F-4E55-9CB1-4C0CC1DBB4E5}" presName="imgShp" presStyleLbl="fgImgPlace1" presStyleIdx="7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780641-F36E-4B74-9077-99AF4F7C846F}" type="pres">
      <dgm:prSet presAssocID="{9AF35A1D-116F-4E55-9CB1-4C0CC1DBB4E5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00C8D8-5F26-4C17-93A4-B61F2F3F7056}" type="presOf" srcId="{93E1C548-D8D4-4798-A21C-563947E412C1}" destId="{F66530FC-4D1D-46EE-86A7-016B07EA294C}" srcOrd="0" destOrd="0" presId="urn:microsoft.com/office/officeart/2005/8/layout/vList3"/>
    <dgm:cxn modelId="{3142680E-4EA0-46B6-B3C4-A274EFD94283}" type="presOf" srcId="{5EAE6B1F-F334-4A70-BF3A-FF921865872F}" destId="{88BDB9D0-4DBA-43D7-BB33-1CF3398AC543}" srcOrd="0" destOrd="0" presId="urn:microsoft.com/office/officeart/2005/8/layout/vList3"/>
    <dgm:cxn modelId="{9B2E2914-D95E-451B-890B-55B84E5E37EA}" srcId="{F3039916-23A1-4767-8231-E53A9D46E45C}" destId="{75D70926-B63E-4ED6-93AB-2A7402DE336F}" srcOrd="2" destOrd="0" parTransId="{427FAC58-D4AB-480E-9C89-29F6B600078A}" sibTransId="{605992DA-E786-47A5-86FC-B56D1BE4CB6F}"/>
    <dgm:cxn modelId="{44E5D74C-3D53-40F8-BA33-7BA337BEF137}" type="presOf" srcId="{75D70926-B63E-4ED6-93AB-2A7402DE336F}" destId="{1B16CDA3-3F45-4DF8-A06E-7C919EAED334}" srcOrd="0" destOrd="0" presId="urn:microsoft.com/office/officeart/2005/8/layout/vList3"/>
    <dgm:cxn modelId="{2B717392-2D9F-400F-BF7E-0F6EB7FF4670}" type="presOf" srcId="{9AF35A1D-116F-4E55-9CB1-4C0CC1DBB4E5}" destId="{18780641-F36E-4B74-9077-99AF4F7C846F}" srcOrd="0" destOrd="0" presId="urn:microsoft.com/office/officeart/2005/8/layout/vList3"/>
    <dgm:cxn modelId="{41C438AE-F2F6-4763-96B2-5AB069F82171}" type="presOf" srcId="{06CD3F5D-4290-4A41-9C34-6906434BCEE0}" destId="{FBF7CF44-F484-41BF-940F-010F8D74B254}" srcOrd="0" destOrd="0" presId="urn:microsoft.com/office/officeart/2005/8/layout/vList3"/>
    <dgm:cxn modelId="{60FD2949-24B5-4DD8-A4A0-E6092673F3DB}" srcId="{F3039916-23A1-4767-8231-E53A9D46E45C}" destId="{06CD3F5D-4290-4A41-9C34-6906434BCEE0}" srcOrd="6" destOrd="0" parTransId="{305ADD66-3ED0-46E9-8B23-3A22511B266C}" sibTransId="{902018BF-BC75-4583-A294-F184D3F523F8}"/>
    <dgm:cxn modelId="{153F4608-4459-472A-B7EE-F8530726545A}" type="presOf" srcId="{16A90CFF-1A8A-4142-8747-31866EC38341}" destId="{0858C608-5FCF-48DF-96FC-160DAD3F1CE4}" srcOrd="0" destOrd="0" presId="urn:microsoft.com/office/officeart/2005/8/layout/vList3"/>
    <dgm:cxn modelId="{2441726F-5EBC-4C1F-B855-FEB98C9D92ED}" srcId="{F3039916-23A1-4767-8231-E53A9D46E45C}" destId="{9AF35A1D-116F-4E55-9CB1-4C0CC1DBB4E5}" srcOrd="7" destOrd="0" parTransId="{135A4A8C-290E-42FF-9C64-A157CB2D2985}" sibTransId="{F2E35409-4702-404D-AC1A-8085BFF7D8C6}"/>
    <dgm:cxn modelId="{7C442CB5-CC79-4BBB-A03D-99F095EE4149}" type="presOf" srcId="{195F8567-230C-4ABF-AF69-C13C1C365E84}" destId="{0DA79CB5-0F04-4E41-BB15-723F4E47A0B3}" srcOrd="0" destOrd="0" presId="urn:microsoft.com/office/officeart/2005/8/layout/vList3"/>
    <dgm:cxn modelId="{A098F50E-B6C3-4004-9B2C-2996C1E806ED}" srcId="{F3039916-23A1-4767-8231-E53A9D46E45C}" destId="{16A90CFF-1A8A-4142-8747-31866EC38341}" srcOrd="0" destOrd="0" parTransId="{74346BEB-D625-4F5A-A58E-4795ABF853BE}" sibTransId="{F1E9EEFE-186B-48B1-ABCE-D9DFB2DD230C}"/>
    <dgm:cxn modelId="{417C5401-B6BE-488B-8AD9-C689481E7ECE}" srcId="{F3039916-23A1-4767-8231-E53A9D46E45C}" destId="{93E1C548-D8D4-4798-A21C-563947E412C1}" srcOrd="1" destOrd="0" parTransId="{536EAB33-C6BB-44B8-BD73-85AEBE3BAC53}" sibTransId="{BE02ED9C-DBA0-43E3-96BB-6DAB8A0ACCDE}"/>
    <dgm:cxn modelId="{04730CD7-8A3F-48B2-8B20-6F0EBDD86B93}" type="presOf" srcId="{F3039916-23A1-4767-8231-E53A9D46E45C}" destId="{70123967-95DA-4294-A24B-15FB1E06E49F}" srcOrd="0" destOrd="0" presId="urn:microsoft.com/office/officeart/2005/8/layout/vList3"/>
    <dgm:cxn modelId="{1270544F-E47C-49B3-BE45-A75635612CFA}" srcId="{F3039916-23A1-4767-8231-E53A9D46E45C}" destId="{195F8567-230C-4ABF-AF69-C13C1C365E84}" srcOrd="4" destOrd="0" parTransId="{FC4ADD84-CC78-47DA-9021-4BB6AE037769}" sibTransId="{654D3E23-83AB-4EB6-B474-8796CD7EFB86}"/>
    <dgm:cxn modelId="{4D3FA78E-934C-445D-A7B2-BCBD35B39D7B}" type="presOf" srcId="{1895DB13-4AAD-481D-A9B7-CC098AD238B2}" destId="{0D171275-CC64-470A-96F3-71223EBE5182}" srcOrd="0" destOrd="0" presId="urn:microsoft.com/office/officeart/2005/8/layout/vList3"/>
    <dgm:cxn modelId="{67E1231A-673A-4B76-B817-B877E46C77D6}" srcId="{F3039916-23A1-4767-8231-E53A9D46E45C}" destId="{5EAE6B1F-F334-4A70-BF3A-FF921865872F}" srcOrd="3" destOrd="0" parTransId="{5D0E831D-F1A3-46C6-9A00-6626A8E23EBD}" sibTransId="{AAF3169C-CD0F-4A3B-8E32-9F693D286631}"/>
    <dgm:cxn modelId="{D9CA2E03-A214-4AEF-A186-BE5DBD18380B}" srcId="{F3039916-23A1-4767-8231-E53A9D46E45C}" destId="{1895DB13-4AAD-481D-A9B7-CC098AD238B2}" srcOrd="5" destOrd="0" parTransId="{B412FFB4-D78D-44ED-8206-C2E141F52F99}" sibTransId="{0905364D-51A0-45D0-B111-28751074AE23}"/>
    <dgm:cxn modelId="{628C69EF-0E18-407D-AB64-1DAC4ACA87D5}" type="presParOf" srcId="{70123967-95DA-4294-A24B-15FB1E06E49F}" destId="{266237D0-61D9-4452-9699-2E4EC87F9D43}" srcOrd="0" destOrd="0" presId="urn:microsoft.com/office/officeart/2005/8/layout/vList3"/>
    <dgm:cxn modelId="{FBB9EDDE-B226-47D1-A6E6-AC9296C42821}" type="presParOf" srcId="{266237D0-61D9-4452-9699-2E4EC87F9D43}" destId="{7E9F9C0E-9DC5-440A-A31B-7E5A322CEA7D}" srcOrd="0" destOrd="0" presId="urn:microsoft.com/office/officeart/2005/8/layout/vList3"/>
    <dgm:cxn modelId="{6A18B495-C36C-49F8-85FB-5E33FD094B37}" type="presParOf" srcId="{266237D0-61D9-4452-9699-2E4EC87F9D43}" destId="{0858C608-5FCF-48DF-96FC-160DAD3F1CE4}" srcOrd="1" destOrd="0" presId="urn:microsoft.com/office/officeart/2005/8/layout/vList3"/>
    <dgm:cxn modelId="{6BCC9C3F-B56E-4484-9EEA-C41B98571A19}" type="presParOf" srcId="{70123967-95DA-4294-A24B-15FB1E06E49F}" destId="{36505A89-F561-488B-BBED-800535AE937E}" srcOrd="1" destOrd="0" presId="urn:microsoft.com/office/officeart/2005/8/layout/vList3"/>
    <dgm:cxn modelId="{712419A8-F82F-4BC0-A7D7-9E6E27D490DD}" type="presParOf" srcId="{70123967-95DA-4294-A24B-15FB1E06E49F}" destId="{A10575CC-4826-42ED-A69B-62C7B78F1908}" srcOrd="2" destOrd="0" presId="urn:microsoft.com/office/officeart/2005/8/layout/vList3"/>
    <dgm:cxn modelId="{5FE50A04-0300-4FBE-B936-FAF62A462F57}" type="presParOf" srcId="{A10575CC-4826-42ED-A69B-62C7B78F1908}" destId="{D72213B3-C16C-470D-A6B5-5385437498AA}" srcOrd="0" destOrd="0" presId="urn:microsoft.com/office/officeart/2005/8/layout/vList3"/>
    <dgm:cxn modelId="{5F027BC8-B11C-4466-B521-5116F92B6491}" type="presParOf" srcId="{A10575CC-4826-42ED-A69B-62C7B78F1908}" destId="{F66530FC-4D1D-46EE-86A7-016B07EA294C}" srcOrd="1" destOrd="0" presId="urn:microsoft.com/office/officeart/2005/8/layout/vList3"/>
    <dgm:cxn modelId="{8DD44913-E78E-4D28-B21C-8907E2DE50D2}" type="presParOf" srcId="{70123967-95DA-4294-A24B-15FB1E06E49F}" destId="{9EA8754A-086A-4A8E-BD7B-348DD225AAD9}" srcOrd="3" destOrd="0" presId="urn:microsoft.com/office/officeart/2005/8/layout/vList3"/>
    <dgm:cxn modelId="{A7C42743-3427-4250-9FA6-EB87A85253C7}" type="presParOf" srcId="{70123967-95DA-4294-A24B-15FB1E06E49F}" destId="{7AD71F1D-EFDB-488C-A890-ED41AE165A55}" srcOrd="4" destOrd="0" presId="urn:microsoft.com/office/officeart/2005/8/layout/vList3"/>
    <dgm:cxn modelId="{E37AEB4F-FC11-41A0-B037-567E0E34B8C0}" type="presParOf" srcId="{7AD71F1D-EFDB-488C-A890-ED41AE165A55}" destId="{DF4B8013-FDF9-48FB-80DC-11636D62DE43}" srcOrd="0" destOrd="0" presId="urn:microsoft.com/office/officeart/2005/8/layout/vList3"/>
    <dgm:cxn modelId="{4E15D273-7DE9-420A-9576-AAC3FAFE68D3}" type="presParOf" srcId="{7AD71F1D-EFDB-488C-A890-ED41AE165A55}" destId="{1B16CDA3-3F45-4DF8-A06E-7C919EAED334}" srcOrd="1" destOrd="0" presId="urn:microsoft.com/office/officeart/2005/8/layout/vList3"/>
    <dgm:cxn modelId="{22F06E42-EEA6-4156-8064-4C481BCC4F50}" type="presParOf" srcId="{70123967-95DA-4294-A24B-15FB1E06E49F}" destId="{B359835E-45AF-4534-83ED-B0EC3D58C166}" srcOrd="5" destOrd="0" presId="urn:microsoft.com/office/officeart/2005/8/layout/vList3"/>
    <dgm:cxn modelId="{EF351E2A-5FAD-40CC-AA5A-2F12029F0F6E}" type="presParOf" srcId="{70123967-95DA-4294-A24B-15FB1E06E49F}" destId="{60AA44E6-4CFE-46BF-9D39-018DFEE366DF}" srcOrd="6" destOrd="0" presId="urn:microsoft.com/office/officeart/2005/8/layout/vList3"/>
    <dgm:cxn modelId="{AAFC365A-E384-4493-86F1-D745A52AF2F4}" type="presParOf" srcId="{60AA44E6-4CFE-46BF-9D39-018DFEE366DF}" destId="{EA030798-7001-42A4-9AEB-905A4B732F2F}" srcOrd="0" destOrd="0" presId="urn:microsoft.com/office/officeart/2005/8/layout/vList3"/>
    <dgm:cxn modelId="{5069D325-45A6-48AB-9229-C335B9EDE48E}" type="presParOf" srcId="{60AA44E6-4CFE-46BF-9D39-018DFEE366DF}" destId="{88BDB9D0-4DBA-43D7-BB33-1CF3398AC543}" srcOrd="1" destOrd="0" presId="urn:microsoft.com/office/officeart/2005/8/layout/vList3"/>
    <dgm:cxn modelId="{F421C3CE-63EC-40B6-B52C-9F64FCC426A3}" type="presParOf" srcId="{70123967-95DA-4294-A24B-15FB1E06E49F}" destId="{B5A4BEBB-7E43-4B63-9CB1-9B78C2F7EC48}" srcOrd="7" destOrd="0" presId="urn:microsoft.com/office/officeart/2005/8/layout/vList3"/>
    <dgm:cxn modelId="{A699FEE4-BCD4-48FF-B62E-F826E6030E3A}" type="presParOf" srcId="{70123967-95DA-4294-A24B-15FB1E06E49F}" destId="{4B8D0D09-C546-4E68-AC45-578E4A035F4E}" srcOrd="8" destOrd="0" presId="urn:microsoft.com/office/officeart/2005/8/layout/vList3"/>
    <dgm:cxn modelId="{ACE1EB51-BD48-481F-AAC9-37D49D24A3F3}" type="presParOf" srcId="{4B8D0D09-C546-4E68-AC45-578E4A035F4E}" destId="{883F1EE7-AF84-404D-A4E9-1A7171B223CA}" srcOrd="0" destOrd="0" presId="urn:microsoft.com/office/officeart/2005/8/layout/vList3"/>
    <dgm:cxn modelId="{7FB04E79-C36D-4EAE-B174-1A6BD225B641}" type="presParOf" srcId="{4B8D0D09-C546-4E68-AC45-578E4A035F4E}" destId="{0DA79CB5-0F04-4E41-BB15-723F4E47A0B3}" srcOrd="1" destOrd="0" presId="urn:microsoft.com/office/officeart/2005/8/layout/vList3"/>
    <dgm:cxn modelId="{438C639F-3111-41D9-BA81-9A5E6D8E5532}" type="presParOf" srcId="{70123967-95DA-4294-A24B-15FB1E06E49F}" destId="{288A57F9-BA18-4AAB-A855-9849D885471C}" srcOrd="9" destOrd="0" presId="urn:microsoft.com/office/officeart/2005/8/layout/vList3"/>
    <dgm:cxn modelId="{AB6184C4-3F6D-4502-B4A4-9BFCE96DF364}" type="presParOf" srcId="{70123967-95DA-4294-A24B-15FB1E06E49F}" destId="{D007A869-AD85-419E-9EA6-179EE32B9C76}" srcOrd="10" destOrd="0" presId="urn:microsoft.com/office/officeart/2005/8/layout/vList3"/>
    <dgm:cxn modelId="{3062730E-A674-4D34-848E-922C90E8CBB0}" type="presParOf" srcId="{D007A869-AD85-419E-9EA6-179EE32B9C76}" destId="{BEA40F27-73DF-43EB-9322-54098BFFC092}" srcOrd="0" destOrd="0" presId="urn:microsoft.com/office/officeart/2005/8/layout/vList3"/>
    <dgm:cxn modelId="{48B8059E-21ED-443C-A4F0-B44E74AA7596}" type="presParOf" srcId="{D007A869-AD85-419E-9EA6-179EE32B9C76}" destId="{0D171275-CC64-470A-96F3-71223EBE5182}" srcOrd="1" destOrd="0" presId="urn:microsoft.com/office/officeart/2005/8/layout/vList3"/>
    <dgm:cxn modelId="{CBE8A559-04EB-4F37-A247-C47C72AD2357}" type="presParOf" srcId="{70123967-95DA-4294-A24B-15FB1E06E49F}" destId="{9CB5403C-B285-4D2F-BE40-7895A4DE06CF}" srcOrd="11" destOrd="0" presId="urn:microsoft.com/office/officeart/2005/8/layout/vList3"/>
    <dgm:cxn modelId="{8E963B65-EF04-4790-85D4-1DE8ECF13088}" type="presParOf" srcId="{70123967-95DA-4294-A24B-15FB1E06E49F}" destId="{4E4AAE54-2E86-486F-8722-7CDAD54EE4EE}" srcOrd="12" destOrd="0" presId="urn:microsoft.com/office/officeart/2005/8/layout/vList3"/>
    <dgm:cxn modelId="{95DF7A8D-4D49-4F9D-BCF9-333E2477EA90}" type="presParOf" srcId="{4E4AAE54-2E86-486F-8722-7CDAD54EE4EE}" destId="{26E62621-481D-485B-AEE1-CC792E868DED}" srcOrd="0" destOrd="0" presId="urn:microsoft.com/office/officeart/2005/8/layout/vList3"/>
    <dgm:cxn modelId="{467C7443-83DE-4AD8-B61C-BEBB39770BCC}" type="presParOf" srcId="{4E4AAE54-2E86-486F-8722-7CDAD54EE4EE}" destId="{FBF7CF44-F484-41BF-940F-010F8D74B254}" srcOrd="1" destOrd="0" presId="urn:microsoft.com/office/officeart/2005/8/layout/vList3"/>
    <dgm:cxn modelId="{7A651F77-0164-47F0-A892-D19443FFE334}" type="presParOf" srcId="{70123967-95DA-4294-A24B-15FB1E06E49F}" destId="{6BDDC805-426A-47A2-97EE-F6DE0A06DC96}" srcOrd="13" destOrd="0" presId="urn:microsoft.com/office/officeart/2005/8/layout/vList3"/>
    <dgm:cxn modelId="{FC975B45-3B5D-40F7-A629-0982FC0DF9A0}" type="presParOf" srcId="{70123967-95DA-4294-A24B-15FB1E06E49F}" destId="{67638DE9-8C09-4A34-AA6F-77A7E5ECBA20}" srcOrd="14" destOrd="0" presId="urn:microsoft.com/office/officeart/2005/8/layout/vList3"/>
    <dgm:cxn modelId="{E046163E-7DC7-44EF-9686-BD295ED45793}" type="presParOf" srcId="{67638DE9-8C09-4A34-AA6F-77A7E5ECBA20}" destId="{E5E18DF2-1E11-44D0-B023-1A901957A463}" srcOrd="0" destOrd="0" presId="urn:microsoft.com/office/officeart/2005/8/layout/vList3"/>
    <dgm:cxn modelId="{A236F456-4ACF-4910-965C-8A0B45B33C36}" type="presParOf" srcId="{67638DE9-8C09-4A34-AA6F-77A7E5ECBA20}" destId="{18780641-F36E-4B74-9077-99AF4F7C84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684BC0-BC26-4A18-8115-431D4488504A}">
      <dsp:nvSpPr>
        <dsp:cNvPr id="0" name=""/>
        <dsp:cNvSpPr/>
      </dsp:nvSpPr>
      <dsp:spPr>
        <a:xfrm rot="10800000">
          <a:off x="1469353" y="3009"/>
          <a:ext cx="5035664" cy="803886"/>
        </a:xfrm>
        <a:prstGeom prst="homePlat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5449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Гражданско-просветительская тематика. Человек – гражданин, а не личность.</a:t>
          </a:r>
          <a:endParaRPr lang="ru-RU" sz="2000" kern="1200" dirty="0"/>
        </a:p>
      </dsp:txBody>
      <dsp:txXfrm rot="10800000">
        <a:off x="1469353" y="3009"/>
        <a:ext cx="5035664" cy="803886"/>
      </dsp:txXfrm>
    </dsp:sp>
    <dsp:sp modelId="{6E5CEED7-C83F-4EA0-9A28-78F20F877712}">
      <dsp:nvSpPr>
        <dsp:cNvPr id="0" name=""/>
        <dsp:cNvSpPr/>
      </dsp:nvSpPr>
      <dsp:spPr>
        <a:xfrm>
          <a:off x="1067410" y="3009"/>
          <a:ext cx="803886" cy="8038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2BF8F-1C63-4B6B-BACA-045A35841DAE}">
      <dsp:nvSpPr>
        <dsp:cNvPr id="0" name=""/>
        <dsp:cNvSpPr/>
      </dsp:nvSpPr>
      <dsp:spPr>
        <a:xfrm rot="10800000">
          <a:off x="1469353" y="1046861"/>
          <a:ext cx="5035664" cy="803886"/>
        </a:xfrm>
        <a:prstGeom prst="homePlat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5449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Утверждение культа разума. </a:t>
          </a:r>
          <a:endParaRPr lang="ru-RU" sz="2200" kern="1200" dirty="0"/>
        </a:p>
      </dsp:txBody>
      <dsp:txXfrm rot="10800000">
        <a:off x="1469353" y="1046861"/>
        <a:ext cx="5035664" cy="803886"/>
      </dsp:txXfrm>
    </dsp:sp>
    <dsp:sp modelId="{37ADAE2C-4CC7-4764-8534-F13A77D0D368}">
      <dsp:nvSpPr>
        <dsp:cNvPr id="0" name=""/>
        <dsp:cNvSpPr/>
      </dsp:nvSpPr>
      <dsp:spPr>
        <a:xfrm>
          <a:off x="1067410" y="1046861"/>
          <a:ext cx="803886" cy="8038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DD968-D953-409A-9EA1-A1F05ED9B856}">
      <dsp:nvSpPr>
        <dsp:cNvPr id="0" name=""/>
        <dsp:cNvSpPr/>
      </dsp:nvSpPr>
      <dsp:spPr>
        <a:xfrm rot="10800000">
          <a:off x="1469353" y="2090714"/>
          <a:ext cx="5035664" cy="803886"/>
        </a:xfrm>
        <a:prstGeom prst="homePlat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5449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Чёткое деление на положительных и отрицательных героев.</a:t>
          </a:r>
          <a:endParaRPr lang="ru-RU" sz="2200" kern="1200" dirty="0"/>
        </a:p>
      </dsp:txBody>
      <dsp:txXfrm rot="10800000">
        <a:off x="1469353" y="2090714"/>
        <a:ext cx="5035664" cy="803886"/>
      </dsp:txXfrm>
    </dsp:sp>
    <dsp:sp modelId="{FCBF584E-0875-4DD9-97BA-57EB81DDA7A5}">
      <dsp:nvSpPr>
        <dsp:cNvPr id="0" name=""/>
        <dsp:cNvSpPr/>
      </dsp:nvSpPr>
      <dsp:spPr>
        <a:xfrm>
          <a:off x="1067410" y="2090714"/>
          <a:ext cx="803886" cy="8038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C2515-C5B1-46CF-920C-EEDB1CF83D26}">
      <dsp:nvSpPr>
        <dsp:cNvPr id="0" name=""/>
        <dsp:cNvSpPr/>
      </dsp:nvSpPr>
      <dsp:spPr>
        <a:xfrm rot="10800000">
          <a:off x="1469353" y="3134566"/>
          <a:ext cx="5035664" cy="962107"/>
        </a:xfrm>
        <a:prstGeom prst="homePlat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5449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Конфликт между чувством и разумом; между личным желанием и общественным долгом.</a:t>
          </a:r>
          <a:endParaRPr lang="ru-RU" sz="2000" kern="1200" dirty="0"/>
        </a:p>
      </dsp:txBody>
      <dsp:txXfrm rot="10800000">
        <a:off x="1469353" y="3134566"/>
        <a:ext cx="5035664" cy="962107"/>
      </dsp:txXfrm>
    </dsp:sp>
    <dsp:sp modelId="{B045F324-242C-4CB6-92C0-A504359118A3}">
      <dsp:nvSpPr>
        <dsp:cNvPr id="0" name=""/>
        <dsp:cNvSpPr/>
      </dsp:nvSpPr>
      <dsp:spPr>
        <a:xfrm>
          <a:off x="1067410" y="3213677"/>
          <a:ext cx="803886" cy="8038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FE010-E38A-44F6-BC93-FCB5DCAAFD69}">
      <dsp:nvSpPr>
        <dsp:cNvPr id="0" name=""/>
        <dsp:cNvSpPr/>
      </dsp:nvSpPr>
      <dsp:spPr>
        <a:xfrm rot="10800000">
          <a:off x="1469353" y="4336640"/>
          <a:ext cx="5035664" cy="803886"/>
        </a:xfrm>
        <a:prstGeom prst="homePlat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5449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Искусство должно изображать идеальную (образцовую) модель жизни.</a:t>
          </a:r>
          <a:endParaRPr lang="ru-RU" sz="2000" kern="1200" dirty="0"/>
        </a:p>
      </dsp:txBody>
      <dsp:txXfrm rot="10800000">
        <a:off x="1469353" y="4336640"/>
        <a:ext cx="5035664" cy="803886"/>
      </dsp:txXfrm>
    </dsp:sp>
    <dsp:sp modelId="{B73C0DED-5816-4FEE-871D-48CD14CC70B4}">
      <dsp:nvSpPr>
        <dsp:cNvPr id="0" name=""/>
        <dsp:cNvSpPr/>
      </dsp:nvSpPr>
      <dsp:spPr>
        <a:xfrm>
          <a:off x="1067410" y="4336640"/>
          <a:ext cx="803886" cy="8038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45CC4-F965-45BD-A4CC-12CA5652FFF3}">
      <dsp:nvSpPr>
        <dsp:cNvPr id="0" name=""/>
        <dsp:cNvSpPr/>
      </dsp:nvSpPr>
      <dsp:spPr>
        <a:xfrm rot="10800000">
          <a:off x="1071571" y="500071"/>
          <a:ext cx="3113798" cy="3545252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b="1" kern="1200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sp:txBody>
      <dsp:txXfrm rot="10800000">
        <a:off x="1071571" y="500071"/>
        <a:ext cx="3113798" cy="3545252"/>
      </dsp:txXfrm>
    </dsp:sp>
    <dsp:sp modelId="{3E2B550A-4C7C-4F2A-B060-DC4AA0E9EE06}">
      <dsp:nvSpPr>
        <dsp:cNvPr id="0" name=""/>
        <dsp:cNvSpPr/>
      </dsp:nvSpPr>
      <dsp:spPr>
        <a:xfrm>
          <a:off x="4500597" y="357215"/>
          <a:ext cx="3262092" cy="3771395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05384" tIns="405384" rIns="405384" bIns="405384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b="1" kern="1200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4500597" y="357215"/>
        <a:ext cx="3262092" cy="37713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B5CDC8-7094-40D0-B2AE-DFF9D49F1CAB}">
      <dsp:nvSpPr>
        <dsp:cNvPr id="0" name=""/>
        <dsp:cNvSpPr/>
      </dsp:nvSpPr>
      <dsp:spPr>
        <a:xfrm>
          <a:off x="0" y="57408"/>
          <a:ext cx="5024430" cy="116810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Высокородный человек. </a:t>
          </a:r>
          <a:endParaRPr lang="ru-RU" sz="2900" kern="1200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0" y="57408"/>
        <a:ext cx="5024430" cy="1168100"/>
      </dsp:txXfrm>
    </dsp:sp>
    <dsp:sp modelId="{691DD392-0B39-4EAD-B5DB-7E3B74B34137}">
      <dsp:nvSpPr>
        <dsp:cNvPr id="0" name=""/>
        <dsp:cNvSpPr/>
      </dsp:nvSpPr>
      <dsp:spPr>
        <a:xfrm>
          <a:off x="0" y="1333872"/>
          <a:ext cx="5024430" cy="1121062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Овладел своими страстями.</a:t>
          </a:r>
          <a:endParaRPr lang="ru-RU" sz="2900" kern="1200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0" y="1333872"/>
        <a:ext cx="5024430" cy="1121062"/>
      </dsp:txXfrm>
    </dsp:sp>
    <dsp:sp modelId="{C9DA3F22-1635-43C3-A215-B124382A711D}">
      <dsp:nvSpPr>
        <dsp:cNvPr id="0" name=""/>
        <dsp:cNvSpPr/>
      </dsp:nvSpPr>
      <dsp:spPr>
        <a:xfrm>
          <a:off x="0" y="2531840"/>
          <a:ext cx="5024430" cy="1233996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Подчинил личные интересы долгу перед обществом.</a:t>
          </a:r>
          <a:endParaRPr lang="ru-RU" sz="2900" kern="1200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0" y="2531840"/>
        <a:ext cx="5024430" cy="1233996"/>
      </dsp:txXfrm>
    </dsp:sp>
    <dsp:sp modelId="{8890A784-8794-4CD5-ABFF-69D70919A0EE}">
      <dsp:nvSpPr>
        <dsp:cNvPr id="0" name=""/>
        <dsp:cNvSpPr/>
      </dsp:nvSpPr>
      <dsp:spPr>
        <a:xfrm>
          <a:off x="0" y="3831128"/>
          <a:ext cx="5024430" cy="1183537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Руководствуется высокими нравственными принципами.</a:t>
          </a:r>
          <a:endParaRPr lang="ru-RU" sz="2900" kern="1200" dirty="0"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0" y="3831128"/>
        <a:ext cx="5024430" cy="11835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83A-14E1-4CC4-B7B8-D9A4A4BFEC7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7837-CA07-4420-95A8-A921313038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697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83A-14E1-4CC4-B7B8-D9A4A4BFEC7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7837-CA07-4420-95A8-A921313038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443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83A-14E1-4CC4-B7B8-D9A4A4BFEC7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7837-CA07-4420-95A8-A921313038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31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83A-14E1-4CC4-B7B8-D9A4A4BFEC7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7837-CA07-4420-95A8-A921313038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775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83A-14E1-4CC4-B7B8-D9A4A4BFEC7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7837-CA07-4420-95A8-A921313038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106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83A-14E1-4CC4-B7B8-D9A4A4BFEC7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7837-CA07-4420-95A8-A921313038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239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83A-14E1-4CC4-B7B8-D9A4A4BFEC7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7837-CA07-4420-95A8-A921313038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814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83A-14E1-4CC4-B7B8-D9A4A4BFEC7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7837-CA07-4420-95A8-A921313038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646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83A-14E1-4CC4-B7B8-D9A4A4BFEC7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7837-CA07-4420-95A8-A921313038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197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83A-14E1-4CC4-B7B8-D9A4A4BFEC7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7837-CA07-4420-95A8-A921313038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377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183A-14E1-4CC4-B7B8-D9A4A4BFEC7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7837-CA07-4420-95A8-A921313038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89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1183A-14E1-4CC4-B7B8-D9A4A4BFEC7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7837-CA07-4420-95A8-A921313038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120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3258" y="188640"/>
            <a:ext cx="9144000" cy="1470025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Литературные 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направления</a:t>
            </a:r>
            <a:endParaRPr lang="ru-RU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119336"/>
            <a:ext cx="9144000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Автор: учитель русского языка и литературы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ГБОУ «школа 109»  подразделение в ФНКЦ им. Д.Рогачёва </a:t>
            </a:r>
          </a:p>
          <a:p>
            <a:pPr algn="ctr"/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Капущак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Марианна Николаевна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57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умароков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86446" y="285728"/>
            <a:ext cx="2952749" cy="2952749"/>
          </a:xfrm>
          <a:prstGeom prst="rect">
            <a:avLst/>
          </a:prstGeom>
        </p:spPr>
      </p:pic>
      <p:pic>
        <p:nvPicPr>
          <p:cNvPr id="10" name="Рисунок 9" descr="krulo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86446" y="3571852"/>
            <a:ext cx="3000396" cy="3000396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85720" y="357166"/>
            <a:ext cx="4429156" cy="278608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Смеялся воробей, </a:t>
            </a:r>
            <a:br>
              <a:rPr lang="ru-RU" sz="1600" dirty="0" smtClean="0"/>
            </a:br>
            <a:r>
              <a:rPr lang="ru-RU" sz="1600" dirty="0" err="1" smtClean="0"/>
              <a:t>Въ</a:t>
            </a:r>
            <a:r>
              <a:rPr lang="ru-RU" sz="1600" dirty="0" smtClean="0"/>
              <a:t> </a:t>
            </a:r>
            <a:r>
              <a:rPr lang="ru-RU" sz="1600" dirty="0" err="1" smtClean="0"/>
              <a:t>кохтяхъ</a:t>
            </a:r>
            <a:r>
              <a:rPr lang="ru-RU" sz="1600" dirty="0" smtClean="0"/>
              <a:t> орла </a:t>
            </a:r>
            <a:r>
              <a:rPr lang="ru-RU" sz="1600" dirty="0" err="1" smtClean="0"/>
              <a:t>онъ</a:t>
            </a:r>
            <a:r>
              <a:rPr lang="ru-RU" sz="1600" dirty="0" smtClean="0"/>
              <a:t> зайца видя: </a:t>
            </a:r>
          </a:p>
          <a:p>
            <a:r>
              <a:rPr lang="ru-RU" sz="1600" dirty="0" smtClean="0"/>
              <a:t>Бежать умей, </a:t>
            </a:r>
            <a:br>
              <a:rPr lang="ru-RU" sz="1600" dirty="0" smtClean="0"/>
            </a:br>
            <a:r>
              <a:rPr lang="ru-RU" sz="1600" dirty="0" smtClean="0"/>
              <a:t>Ты смерти ненавидя. </a:t>
            </a:r>
            <a:br>
              <a:rPr lang="ru-RU" sz="1600" dirty="0" smtClean="0"/>
            </a:br>
            <a:r>
              <a:rPr lang="ru-RU" sz="1600" dirty="0" smtClean="0"/>
              <a:t>А </a:t>
            </a:r>
            <a:r>
              <a:rPr lang="ru-RU" sz="1600" dirty="0" err="1" smtClean="0"/>
              <a:t>ястребъ</a:t>
            </a:r>
            <a:r>
              <a:rPr lang="ru-RU" sz="1600" dirty="0" smtClean="0"/>
              <a:t> ту насмешку </a:t>
            </a:r>
            <a:r>
              <a:rPr lang="ru-RU" sz="1600" dirty="0" err="1" smtClean="0"/>
              <a:t>прекратилъ</a:t>
            </a:r>
            <a:r>
              <a:rPr lang="ru-RU" sz="1600" dirty="0" smtClean="0"/>
              <a:t>. </a:t>
            </a:r>
            <a:br>
              <a:rPr lang="ru-RU" sz="1600" dirty="0" smtClean="0"/>
            </a:br>
            <a:r>
              <a:rPr lang="ru-RU" sz="1600" dirty="0" smtClean="0"/>
              <a:t>Насмешника подобно </a:t>
            </a:r>
            <a:r>
              <a:rPr lang="ru-RU" sz="1600" dirty="0" err="1" smtClean="0"/>
              <a:t>ухватилъ</a:t>
            </a:r>
            <a:r>
              <a:rPr lang="ru-RU" sz="1600" dirty="0" smtClean="0"/>
              <a:t>.</a:t>
            </a:r>
          </a:p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                </a:t>
            </a: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(Басня «Воробей». 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</a:rPr>
              <a:t>А.П.Сумароков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3357562"/>
            <a:ext cx="4429156" cy="31432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Чижа захлопнула злодейка-западня:</a:t>
            </a:r>
          </a:p>
          <a:p>
            <a:r>
              <a:rPr lang="ru-RU" sz="1600" dirty="0" smtClean="0"/>
              <a:t>‎Бедняжка в ней и рвался, и метался,</a:t>
            </a:r>
          </a:p>
          <a:p>
            <a:r>
              <a:rPr lang="ru-RU" sz="1600" dirty="0" smtClean="0"/>
              <a:t>А Голубь молодой над ним же издевался.</a:t>
            </a:r>
            <a:br>
              <a:rPr lang="ru-RU" sz="1600" dirty="0" smtClean="0"/>
            </a:br>
            <a:r>
              <a:rPr lang="ru-RU" sz="1600" dirty="0" smtClean="0"/>
              <a:t>«Не стыдно ль», говорит: «средь бела дня</a:t>
            </a:r>
            <a:br>
              <a:rPr lang="ru-RU" sz="1600" dirty="0" smtClean="0"/>
            </a:br>
            <a:r>
              <a:rPr lang="ru-RU" sz="1600" dirty="0" smtClean="0"/>
              <a:t>‎Попался!</a:t>
            </a:r>
            <a:br>
              <a:rPr lang="ru-RU" sz="1600" dirty="0" smtClean="0"/>
            </a:br>
            <a:r>
              <a:rPr lang="ru-RU" sz="1600" dirty="0" smtClean="0"/>
              <a:t>‎Не провели бы так меня:</a:t>
            </a:r>
            <a:br>
              <a:rPr lang="ru-RU" sz="1600" dirty="0" smtClean="0"/>
            </a:br>
            <a:r>
              <a:rPr lang="ru-RU" sz="1600" dirty="0" smtClean="0"/>
              <a:t>‎За это я ручаюсь смело».</a:t>
            </a:r>
            <a:br>
              <a:rPr lang="ru-RU" sz="1600" dirty="0" smtClean="0"/>
            </a:br>
            <a:r>
              <a:rPr lang="ru-RU" sz="1600" dirty="0" smtClean="0"/>
              <a:t>Ан смотришь, тут же сам запутался в силок.</a:t>
            </a:r>
            <a:br>
              <a:rPr lang="ru-RU" sz="1600" dirty="0" smtClean="0"/>
            </a:br>
            <a:r>
              <a:rPr lang="ru-RU" sz="1600" dirty="0" smtClean="0"/>
              <a:t>‎И дело!</a:t>
            </a:r>
          </a:p>
          <a:p>
            <a:endParaRPr lang="ru-RU" sz="1600" dirty="0" smtClean="0"/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(Басня «Чиж и Голубь». 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</a:rPr>
              <a:t>И.А.Крылов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4786314" y="1428736"/>
            <a:ext cx="714380" cy="642942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4786314" y="4643446"/>
            <a:ext cx="714380" cy="642942"/>
          </a:xfrm>
          <a:prstGeom prst="left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визин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214290"/>
            <a:ext cx="3000396" cy="3000396"/>
          </a:xfrm>
        </p:spPr>
      </p:pic>
      <p:pic>
        <p:nvPicPr>
          <p:cNvPr id="6" name="Рисунок 5" descr="радищев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571876"/>
            <a:ext cx="3000396" cy="300039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357686" y="285728"/>
            <a:ext cx="4143404" cy="278608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Не имей к мужу своему любви, которая на дружбу походила б. Имей к нему дружбу, которая на</a:t>
            </a:r>
          </a:p>
          <a:p>
            <a:r>
              <a:rPr lang="ru-RU" sz="2000" dirty="0" smtClean="0"/>
              <a:t> любовь бы походила. Это будет гораздо прочнее.</a:t>
            </a:r>
          </a:p>
          <a:p>
            <a:endParaRPr lang="ru-RU" sz="2000" dirty="0" smtClean="0"/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(Комедия «Недоросль». </a:t>
            </a:r>
            <a:r>
              <a:rPr lang="ru-RU" sz="1600" b="1" u="sng" dirty="0" smtClean="0">
                <a:solidFill>
                  <a:schemeClr val="accent5">
                    <a:lumMod val="50000"/>
                  </a:schemeClr>
                </a:solidFill>
              </a:rPr>
              <a:t>Д.И.Фонвизин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7686" y="3500438"/>
            <a:ext cx="4143404" cy="29289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Блажен писатель, если творением своим мог просветить хотя единого, блажен, если в едином хотя сердце посеял добродетель.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(«Путешествие из Петербурга в Москву». </a:t>
            </a:r>
            <a:r>
              <a:rPr lang="ru-RU" sz="1600" b="1" u="sng" dirty="0" smtClean="0">
                <a:solidFill>
                  <a:schemeClr val="accent5">
                    <a:lumMod val="50000"/>
                  </a:schemeClr>
                </a:solidFill>
              </a:rPr>
              <a:t>А.Н.Радищев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357554" y="1357298"/>
            <a:ext cx="857256" cy="64294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357554" y="4572008"/>
            <a:ext cx="857256" cy="64294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СЕНТИМЕНТАЛИЗМ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43050"/>
            <a:ext cx="91440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(от франц.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sentiment –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чувство)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2285992"/>
            <a:ext cx="5214974" cy="39290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400" dirty="0" smtClean="0"/>
              <a:t>Литературное направление второй половины Х</a:t>
            </a:r>
            <a:r>
              <a:rPr lang="en-US" sz="3400" dirty="0" smtClean="0"/>
              <a:t>VIII </a:t>
            </a:r>
            <a:r>
              <a:rPr lang="ru-RU" sz="3400" dirty="0" smtClean="0"/>
              <a:t>века, утверждавшее превосходство ЧУВСТВ над разумом.</a:t>
            </a:r>
            <a:endParaRPr lang="ru-RU" sz="3400" dirty="0"/>
          </a:p>
        </p:txBody>
      </p:sp>
      <p:pic>
        <p:nvPicPr>
          <p:cNvPr id="21" name="Рисунок 20" descr="imag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71536" y="1928802"/>
            <a:ext cx="450057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В основе сентиментализма - чувствительность</a:t>
            </a:r>
            <a:endParaRPr lang="ru-RU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357290" y="1857364"/>
          <a:ext cx="6453190" cy="413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346224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Герой сентиментализма</a:t>
            </a:r>
            <a:endParaRPr lang="ru-RU" sz="48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714348" y="1500174"/>
          <a:ext cx="4929222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Рисунок 18" descr="fgt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72174" y="1785926"/>
            <a:ext cx="2714644" cy="2714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81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57256"/>
          </a:xfr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Н.М.Карамзин и его «язык истинной чувствительности» (язык сентиментализма)</a:t>
            </a:r>
            <a:endParaRPr lang="ru-RU" sz="24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714744" y="1285860"/>
          <a:ext cx="5072098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fc9e51b13c6a833c2479c6c1a2d31efba165156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42844" y="1500174"/>
            <a:ext cx="3000396" cy="3000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44" y="4611231"/>
            <a:ext cx="3000396" cy="2031325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Н.М.Карамзин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- историк, крупнейший литератор эпохи сентиментализма, реформатор русского языка. Выступал за синтез русских и европейских традиций в культуре. Автор произведений: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«Письма русского путешественника», «Бедная Лиза», «Наталья, боярская дочь».</a:t>
            </a:r>
            <a:endParaRPr lang="ru-RU" sz="14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РОМАНТИЗМ</a:t>
            </a:r>
            <a:endParaRPr lang="ru-RU" sz="4800" dirty="0">
              <a:solidFill>
                <a:schemeClr val="bg2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357430"/>
            <a:ext cx="5000660" cy="29289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7224" y="2500306"/>
            <a:ext cx="4000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Литературное направление начала Х</a:t>
            </a:r>
            <a:r>
              <a:rPr lang="en-US" sz="2400" dirty="0" smtClean="0">
                <a:solidFill>
                  <a:schemeClr val="bg1"/>
                </a:solidFill>
              </a:rPr>
              <a:t>I</a:t>
            </a:r>
            <a:r>
              <a:rPr lang="ru-RU" sz="2400" dirty="0" smtClean="0">
                <a:solidFill>
                  <a:schemeClr val="bg1"/>
                </a:solidFill>
              </a:rPr>
              <a:t>Х века. Основывается на принципе романтического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двоемирия</a:t>
            </a:r>
            <a:r>
              <a:rPr lang="ru-RU" sz="2400" dirty="0" smtClean="0">
                <a:solidFill>
                  <a:schemeClr val="bg1"/>
                </a:solidFill>
              </a:rPr>
              <a:t>, где герой противопоставлен окружающему миру.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Зародилось во Франции.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1323339487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2643182"/>
            <a:ext cx="4071942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222"/>
          </a:xfr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События (предвестники романтизма), повлиявшие на Европу</a:t>
            </a:r>
            <a:endParaRPr lang="ru-RU" sz="32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290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42966"/>
                <a:gridCol w="7186634"/>
              </a:tblGrid>
              <a:tr h="3762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событие</a:t>
                      </a:r>
                      <a:endParaRPr lang="ru-RU" dirty="0"/>
                    </a:p>
                  </a:txBody>
                  <a:tcPr/>
                </a:tc>
              </a:tr>
              <a:tr h="649343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1789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Начало Великой Французской революции, крах феодальной системы, провозглашение «прав человека».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49343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1792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Провозглашение Французской республики, начало революционных войн.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6207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1799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Избрание Наполеона Первого консулом.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6207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1804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Коронация Наполеона – императора Франции.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49343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1805-1806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Победа Наполеона над Австрией и Пруссией.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6207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1812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Вторжение Наполеона в Россию.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6207"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1815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Поражение Наполеона при Ватерлоо, ссылка на остров Святой Елены.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857892"/>
            <a:ext cx="9144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отрезок около четверти века вместились события, изменившие мир, выдвинувшие на арену истории сильную личность в лице Наполеона (и низложившие её). Эти потрясения повлияли на восприятие человеком окружающего мира.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 основе романтизма - </a:t>
            </a:r>
            <a:r>
              <a:rPr lang="ru-RU" sz="36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двоемирие</a:t>
            </a:r>
            <a:endParaRPr lang="ru-RU" sz="3600" b="1" dirty="0">
              <a:solidFill>
                <a:schemeClr val="bg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1571612"/>
          <a:ext cx="757242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Герой романтизма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der-wanderer-ueber-dem-nebelmeer4-99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1785926"/>
            <a:ext cx="3267080" cy="326708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3929058" y="1571612"/>
          <a:ext cx="4929222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Литературное направление</a:t>
            </a:r>
            <a:endParaRPr lang="ru-RU" dirty="0">
              <a:solidFill>
                <a:schemeClr val="bg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73778"/>
            <a:ext cx="2966875" cy="146407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362411" y="1628800"/>
            <a:ext cx="5458061" cy="46085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563888" y="2060848"/>
            <a:ext cx="504056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 это художественный метод, формирующий общие идейно-эстетические принципы в творчестве множества писателей.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93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Видные литературные деятели эпохи романтизма</a:t>
            </a:r>
            <a:endParaRPr lang="ru-RU" sz="3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000003_dis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571612"/>
            <a:ext cx="2428892" cy="2428892"/>
          </a:xfrm>
          <a:prstGeom prst="rect">
            <a:avLst/>
          </a:prstGeom>
        </p:spPr>
      </p:pic>
      <p:pic>
        <p:nvPicPr>
          <p:cNvPr id="5" name="Рисунок 4" descr="0_c1b40_30f8963f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4214818"/>
            <a:ext cx="2428892" cy="242889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857620" y="1571612"/>
            <a:ext cx="4429156" cy="235745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bg1"/>
                </a:solidFill>
              </a:rPr>
              <a:t>Жуковский В.А. </a:t>
            </a:r>
            <a:r>
              <a:rPr lang="ru-RU" dirty="0" smtClean="0">
                <a:solidFill>
                  <a:schemeClr val="bg1"/>
                </a:solidFill>
              </a:rPr>
              <a:t>– основоположник русского романтизма. Автор романтических баллад: «Светлана», «Людмила», «Кубок»; сказок: «Спящая царевна», «Сказка о царе Берендее…»; поэм и стихотворений.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7620" y="4214818"/>
            <a:ext cx="4429156" cy="235745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Ранние произведения </a:t>
            </a:r>
            <a:r>
              <a:rPr lang="ru-RU" b="1" u="sng" dirty="0" smtClean="0">
                <a:solidFill>
                  <a:schemeClr val="bg1"/>
                </a:solidFill>
              </a:rPr>
              <a:t>А.С.Пушкина</a:t>
            </a:r>
            <a:r>
              <a:rPr lang="ru-RU" dirty="0" smtClean="0">
                <a:solidFill>
                  <a:schemeClr val="bg1"/>
                </a:solidFill>
              </a:rPr>
              <a:t> написаны под влиянием романтизма: поэмы «Руслан и Людмила», «Кавказский пленник», «Бахчисарайский фонтан», «Цыганы», стихотворение «Пророк» и др.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928926" y="2285992"/>
            <a:ext cx="857256" cy="71438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928926" y="4857760"/>
            <a:ext cx="857256" cy="71438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42-nikolay_gogo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85728"/>
            <a:ext cx="2786082" cy="2786082"/>
          </a:xfrm>
          <a:prstGeom prst="rect">
            <a:avLst/>
          </a:prstGeom>
        </p:spPr>
      </p:pic>
      <p:pic>
        <p:nvPicPr>
          <p:cNvPr id="5" name="Рисунок 4" descr="ieDOBwIDzY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500438"/>
            <a:ext cx="2819403" cy="281940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000496" y="500042"/>
            <a:ext cx="4429156" cy="235745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 К романтизму относят ранние произведения </a:t>
            </a:r>
            <a:r>
              <a:rPr lang="ru-RU" b="1" u="sng" dirty="0" smtClean="0">
                <a:solidFill>
                  <a:schemeClr val="bg1"/>
                </a:solidFill>
              </a:rPr>
              <a:t>Н.В.Гоголя</a:t>
            </a:r>
            <a:r>
              <a:rPr lang="ru-RU" dirty="0" smtClean="0">
                <a:solidFill>
                  <a:schemeClr val="bg1"/>
                </a:solidFill>
              </a:rPr>
              <a:t>, в том числе и рассказы из сборника «Вечера на хуторе близ Диканьки», в которых ярко представлено «</a:t>
            </a:r>
            <a:r>
              <a:rPr lang="ru-RU" dirty="0" err="1" smtClean="0">
                <a:solidFill>
                  <a:schemeClr val="bg1"/>
                </a:solidFill>
              </a:rPr>
              <a:t>двоемирие</a:t>
            </a:r>
            <a:r>
              <a:rPr lang="ru-RU" dirty="0" smtClean="0">
                <a:solidFill>
                  <a:schemeClr val="bg1"/>
                </a:solidFill>
              </a:rPr>
              <a:t>» (мир реальный и мир фантастический). Хотя уже в ранних произведениях автора романтизм сочетается с реализмом.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1934" y="3714752"/>
            <a:ext cx="4429156" cy="235745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Поэзия </a:t>
            </a:r>
            <a:r>
              <a:rPr lang="ru-RU" b="1" u="sng" dirty="0" smtClean="0">
                <a:solidFill>
                  <a:schemeClr val="bg1"/>
                </a:solidFill>
              </a:rPr>
              <a:t>М.Ю.Лермонтова</a:t>
            </a:r>
            <a:r>
              <a:rPr lang="ru-RU" dirty="0" smtClean="0">
                <a:solidFill>
                  <a:schemeClr val="bg1"/>
                </a:solidFill>
              </a:rPr>
              <a:t> – яркий пример литературы романтизма (поэма «Мцыри», стихотворение «Выхожу один я на дорогу», «Ангел» и др.)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143240" y="4500570"/>
            <a:ext cx="857256" cy="71438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071802" y="1500174"/>
            <a:ext cx="857256" cy="714380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РЕАЛИЗМ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793715496 (1)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00098" y="2643182"/>
            <a:ext cx="5214942" cy="391120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429124" y="2571744"/>
            <a:ext cx="4357718" cy="36433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Литературное направление, зародившееся в 20-х годах Х</a:t>
            </a:r>
            <a:r>
              <a:rPr lang="en-US" sz="2800" dirty="0" smtClean="0"/>
              <a:t>I</a:t>
            </a:r>
            <a:r>
              <a:rPr lang="ru-RU" sz="2800" dirty="0" smtClean="0"/>
              <a:t>Х века, ставящее своей целью правдивое изображение действительности.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643050"/>
            <a:ext cx="914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от позднелатинского </a:t>
            </a:r>
            <a:r>
              <a:rPr lang="en-US" b="1" i="1" dirty="0" err="1" smtClean="0">
                <a:solidFill>
                  <a:schemeClr val="bg2">
                    <a:lumMod val="25000"/>
                  </a:schemeClr>
                </a:solidFill>
              </a:rPr>
              <a:t>reālis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 «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действительный»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9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Основа реализма - правдивость</a:t>
            </a:r>
            <a:endParaRPr lang="ru-RU" sz="3600" b="1" dirty="0">
              <a:solidFill>
                <a:schemeClr val="bg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71538" y="1571612"/>
          <a:ext cx="721523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Герой реализма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0008-015-Realiz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86380" y="1857364"/>
            <a:ext cx="3590928" cy="359092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285720" y="1571612"/>
          <a:ext cx="457203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Герой реализма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Видные литературные деятели реализма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0_c1b40_30f8963f_X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57422" y="2357430"/>
            <a:ext cx="2143116" cy="2143116"/>
          </a:xfrm>
          <a:prstGeom prst="rect">
            <a:avLst/>
          </a:prstGeom>
        </p:spPr>
      </p:pic>
      <p:pic>
        <p:nvPicPr>
          <p:cNvPr id="6" name="Рисунок 5" descr="ieDOBwIDzY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86578" y="2357430"/>
            <a:ext cx="2143140" cy="2143140"/>
          </a:xfrm>
          <a:prstGeom prst="rect">
            <a:avLst/>
          </a:prstGeom>
        </p:spPr>
      </p:pic>
      <p:pic>
        <p:nvPicPr>
          <p:cNvPr id="7" name="Рисунок 6" descr="griboedov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2844" y="2357430"/>
            <a:ext cx="2143140" cy="2143140"/>
          </a:xfrm>
          <a:prstGeom prst="rect">
            <a:avLst/>
          </a:prstGeom>
        </p:spPr>
      </p:pic>
      <p:pic>
        <p:nvPicPr>
          <p:cNvPr id="8" name="Рисунок 7" descr="f2fb4bd0d906 (1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2357430"/>
            <a:ext cx="2143140" cy="214314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42844" y="4857760"/>
            <a:ext cx="2143140" cy="135732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Комедия «Горе от ума»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57422" y="4857760"/>
            <a:ext cx="2143140" cy="135732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Роман в стихах «Евгений Онегин», повесть «Капитанская дочка» и др.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4857760"/>
            <a:ext cx="2143140" cy="135732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«Обыкновенная история», «Обломов», «Обрыв» и др.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86578" y="4857760"/>
            <a:ext cx="2143140" cy="135732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Роман «Герой нашего времени»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42-nikolay_gogo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857232"/>
            <a:ext cx="2143140" cy="2143140"/>
          </a:xfrm>
          <a:prstGeom prst="rect">
            <a:avLst/>
          </a:prstGeom>
        </p:spPr>
      </p:pic>
      <p:pic>
        <p:nvPicPr>
          <p:cNvPr id="6" name="Рисунок 5" descr="13805480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57422" y="857232"/>
            <a:ext cx="2143140" cy="2143140"/>
          </a:xfrm>
          <a:prstGeom prst="rect">
            <a:avLst/>
          </a:prstGeom>
        </p:spPr>
      </p:pic>
      <p:pic>
        <p:nvPicPr>
          <p:cNvPr id="7" name="Рисунок 6" descr="Heshov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86578" y="857232"/>
            <a:ext cx="2143140" cy="2143140"/>
          </a:xfrm>
          <a:prstGeom prst="rect">
            <a:avLst/>
          </a:prstGeom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857232"/>
            <a:ext cx="2143140" cy="214314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42844" y="3500438"/>
            <a:ext cx="2143140" cy="150019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«Петербургские повести», «Ревизор», «Мёртвые души»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8860" y="3500438"/>
            <a:ext cx="2143140" cy="150019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Сборник рассказов «Записки охотника»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3438" y="3500438"/>
            <a:ext cx="2143140" cy="150019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«Бедные люди», «Игрок», «</a:t>
            </a:r>
            <a:r>
              <a:rPr lang="ru-RU" dirty="0" err="1" smtClean="0"/>
              <a:t>Идиот</a:t>
            </a:r>
            <a:r>
              <a:rPr lang="ru-RU" dirty="0" smtClean="0"/>
              <a:t>», «Преступление и наказание»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8016" y="3500438"/>
            <a:ext cx="2143140" cy="150019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Рассказы («</a:t>
            </a:r>
            <a:r>
              <a:rPr lang="ru-RU" sz="1600" dirty="0" err="1" smtClean="0"/>
              <a:t>Ионыч</a:t>
            </a:r>
            <a:r>
              <a:rPr lang="ru-RU" sz="1600" dirty="0" smtClean="0"/>
              <a:t>», «Крыжовник» и др.), пьесы  («Вишнёвый сад», «Чайка» и др.) 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9" y="176227"/>
            <a:ext cx="9149009" cy="1038195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КЛАССИЦИЗМ</a:t>
            </a:r>
            <a:endParaRPr lang="ru-RU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357190"/>
          </a:xfr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(от лат.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lassicus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образцовый)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06" y="747727"/>
            <a:ext cx="7968619" cy="597646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2000240"/>
            <a:ext cx="5328592" cy="41764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5786" y="2276872"/>
            <a:ext cx="47149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Направление в </a:t>
            </a:r>
            <a:r>
              <a:rPr lang="ru-RU" sz="3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искусстве </a:t>
            </a:r>
            <a:endParaRPr lang="ru-RU" sz="3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3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XVII – начала XIX века</a:t>
            </a:r>
            <a:r>
              <a:rPr lang="ru-RU" sz="34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endParaRPr lang="ru-RU" sz="3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3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Ориентировалось на образы и формы античного искусства.</a:t>
            </a:r>
          </a:p>
        </p:txBody>
      </p:sp>
    </p:spTree>
    <p:extLst>
      <p:ext uri="{BB962C8B-B14F-4D97-AF65-F5344CB8AC3E}">
        <p14:creationId xmlns="" xmlns:p14="http://schemas.microsoft.com/office/powerpoint/2010/main" val="12011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16632"/>
            <a:ext cx="9144000" cy="1323439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 основе КЛАССИЦИЗМА – </a:t>
            </a:r>
          </a:p>
          <a:p>
            <a:pPr algn="ctr"/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принцип РАЦИОНАЛИЗМА</a:t>
            </a:r>
            <a:endParaRPr lang="ru-RU" sz="40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85786" y="1500174"/>
          <a:ext cx="757242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351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346224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КОНФЛИКТ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чувства и разума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216513734"/>
              </p:ext>
            </p:extLst>
          </p:nvPr>
        </p:nvGraphicFramePr>
        <p:xfrm>
          <a:off x="142844" y="1500174"/>
          <a:ext cx="878684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0" y="5786454"/>
            <a:ext cx="9144000" cy="92867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поступках героев преобладает разум, а проявление чувств </a:t>
            </a:r>
            <a:r>
              <a:rPr lang="ru-RU" sz="28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осуждается.</a:t>
            </a:r>
            <a:endParaRPr lang="ru-RU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3071810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чувство,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личный интерес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Знак запрета 8"/>
          <p:cNvSpPr/>
          <p:nvPr/>
        </p:nvSpPr>
        <p:spPr>
          <a:xfrm>
            <a:off x="1928794" y="2714620"/>
            <a:ext cx="1714512" cy="1785950"/>
          </a:xfrm>
          <a:prstGeom prst="noSmoking">
            <a:avLst/>
          </a:prstGeom>
          <a:solidFill>
            <a:schemeClr val="accent2">
              <a:lumMod val="75000"/>
              <a:alpha val="47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3357562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РАЗУМ,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ДОЛГ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5357818" y="2857496"/>
            <a:ext cx="1785950" cy="1785950"/>
          </a:xfrm>
          <a:prstGeom prst="donut">
            <a:avLst>
              <a:gd name="adj" fmla="val 18959"/>
            </a:avLst>
          </a:prstGeom>
          <a:solidFill>
            <a:srgbClr val="ABDD79">
              <a:alpha val="46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81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ГЕРОЙ КЛАССИЦИЗМА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857620" y="1571612"/>
          <a:ext cx="5024430" cy="507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petr_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42844" y="1714488"/>
            <a:ext cx="3143272" cy="3143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68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85884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Строгая жанровая иерархия</a:t>
            </a:r>
            <a:r>
              <a:rPr lang="ru-RU" sz="27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7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теории «трёх штилей» М.В.Ломоносова</a:t>
            </a:r>
            <a:endParaRPr lang="ru-RU" sz="27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428596" y="2214554"/>
          <a:ext cx="8143932" cy="4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0" y="1643050"/>
            <a:ext cx="91440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СТИЛИ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0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68346"/>
          </a:xfrm>
          <a:solidFill>
            <a:schemeClr val="bg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Правило «трёх единств» в драматургии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785926"/>
          <a:ext cx="65008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214422"/>
            <a:ext cx="91440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единства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72206"/>
            <a:ext cx="91440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Герои строго закреплялись за определенным амплуа: герой-любовник, ловкая служанка. Персонажи во время действия не развиваются.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 descr="dmitrijj_koznov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72396" y="4643446"/>
            <a:ext cx="1262058" cy="1262058"/>
          </a:xfrm>
          <a:prstGeom prst="rect">
            <a:avLst/>
          </a:prstGeom>
        </p:spPr>
      </p:pic>
      <p:pic>
        <p:nvPicPr>
          <p:cNvPr id="8" name="Рисунок 7" descr="KonovalovA_nedorosl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72396" y="1785926"/>
            <a:ext cx="1285884" cy="1285884"/>
          </a:xfrm>
          <a:prstGeom prst="rect">
            <a:avLst/>
          </a:prstGeom>
        </p:spPr>
      </p:pic>
      <p:pic>
        <p:nvPicPr>
          <p:cNvPr id="9" name="Рисунок 8" descr="medium_d6a81f0a16ec0f07723a8ab33d78a318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572396" y="3214686"/>
            <a:ext cx="1285884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8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Видные литературные деятели эпохи классицизма</a:t>
            </a:r>
            <a:endParaRPr lang="ru-RU" sz="3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64" y="1571613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7686" y="1571612"/>
            <a:ext cx="4357718" cy="250033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Божественным устам приличен,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Монархиня, сей кроткий глас: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О коль достойно возвеличен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Сей день и тот блаженный час…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(Ода «На день восшествия на Всероссийский престол ее Величества Государыни Императрицы Елизаветы Петровны, 1747 года». 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</a:rPr>
              <a:t>М.В.Жуковский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7686" y="4214818"/>
            <a:ext cx="4357718" cy="242889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Подай, </a:t>
            </a:r>
            <a:r>
              <a:rPr lang="ru-RU" sz="2000" dirty="0" err="1" smtClean="0">
                <a:solidFill>
                  <a:schemeClr val="bg1"/>
                </a:solidFill>
              </a:rPr>
              <a:t>Фелица</a:t>
            </a:r>
            <a:r>
              <a:rPr lang="ru-RU" sz="2000" dirty="0" smtClean="0">
                <a:solidFill>
                  <a:schemeClr val="bg1"/>
                </a:solidFill>
              </a:rPr>
              <a:t>! наставленье: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Как пышно и правдиво жить,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Как укрощать страстей волненье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И счастливым на свете быть?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(Ода «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</a:rPr>
              <a:t>Фелица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». 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</a:rPr>
              <a:t>Г.Р.Державин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357554" y="2571744"/>
            <a:ext cx="857256" cy="64294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371154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1428736"/>
            <a:ext cx="2571768" cy="2571768"/>
          </a:xfrm>
          <a:prstGeom prst="rect">
            <a:avLst/>
          </a:prstGeom>
        </p:spPr>
      </p:pic>
      <p:pic>
        <p:nvPicPr>
          <p:cNvPr id="19" name="Рисунок 18" descr="державин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4143380"/>
            <a:ext cx="2571768" cy="2571768"/>
          </a:xfrm>
          <a:prstGeom prst="rect">
            <a:avLst/>
          </a:prstGeom>
        </p:spPr>
      </p:pic>
      <p:sp>
        <p:nvSpPr>
          <p:cNvPr id="20" name="Стрелка вправо 19"/>
          <p:cNvSpPr/>
          <p:nvPr/>
        </p:nvSpPr>
        <p:spPr>
          <a:xfrm>
            <a:off x="3357554" y="5072074"/>
            <a:ext cx="857256" cy="64294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1206</Words>
  <Application>Microsoft Office PowerPoint</Application>
  <PresentationFormat>Экран (4:3)</PresentationFormat>
  <Paragraphs>166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Литературные  направления</vt:lpstr>
      <vt:lpstr>Литературное направление</vt:lpstr>
      <vt:lpstr>КЛАССИЦИЗМ</vt:lpstr>
      <vt:lpstr>Слайд 4</vt:lpstr>
      <vt:lpstr>КОНФЛИКТ чувства и разума</vt:lpstr>
      <vt:lpstr>ГЕРОЙ КЛАССИЦИЗМА</vt:lpstr>
      <vt:lpstr>Строгая жанровая иерархия по теории «трёх штилей» М.В.Ломоносова</vt:lpstr>
      <vt:lpstr>Правило «трёх единств» в драматургии</vt:lpstr>
      <vt:lpstr>Видные литературные деятели эпохи классицизма</vt:lpstr>
      <vt:lpstr>Слайд 10</vt:lpstr>
      <vt:lpstr>Слайд 11</vt:lpstr>
      <vt:lpstr>СЕНТИМЕНТАЛИЗМ</vt:lpstr>
      <vt:lpstr>В основе сентиментализма - чувствительность</vt:lpstr>
      <vt:lpstr>Герой сентиментализма</vt:lpstr>
      <vt:lpstr>Н.М.Карамзин и его «язык истинной чувствительности» (язык сентиментализма)</vt:lpstr>
      <vt:lpstr>РОМАНТИЗМ</vt:lpstr>
      <vt:lpstr>События (предвестники романтизма), повлиявшие на Европу</vt:lpstr>
      <vt:lpstr>В основе романтизма - двоемирие</vt:lpstr>
      <vt:lpstr>Герой романтизма</vt:lpstr>
      <vt:lpstr>Видные литературные деятели эпохи романтизма</vt:lpstr>
      <vt:lpstr>Слайд 21</vt:lpstr>
      <vt:lpstr>РЕАЛИЗМ</vt:lpstr>
      <vt:lpstr>Основа реализма - правдивость</vt:lpstr>
      <vt:lpstr>Герой реализма</vt:lpstr>
      <vt:lpstr>Видные литературные деятели реализма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Юсупова Елена Ивановна</dc:creator>
  <cp:lastModifiedBy>Марианна</cp:lastModifiedBy>
  <cp:revision>105</cp:revision>
  <dcterms:created xsi:type="dcterms:W3CDTF">2015-03-20T11:42:54Z</dcterms:created>
  <dcterms:modified xsi:type="dcterms:W3CDTF">2015-04-01T17:32:29Z</dcterms:modified>
</cp:coreProperties>
</file>