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B483-D544-4377-8AD3-809F5AE1BBB5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FDB0-B10E-44B5-B700-7A58EAF4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B483-D544-4377-8AD3-809F5AE1BBB5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FDB0-B10E-44B5-B700-7A58EAF47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0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0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71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5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8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5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6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8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6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9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6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2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17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1</cp:revision>
  <dcterms:created xsi:type="dcterms:W3CDTF">2015-04-02T07:56:43Z</dcterms:created>
  <dcterms:modified xsi:type="dcterms:W3CDTF">2015-04-02T07:56:43Z</dcterms:modified>
</cp:coreProperties>
</file>