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76" r:id="rId2"/>
    <p:sldId id="260" r:id="rId3"/>
    <p:sldId id="259" r:id="rId4"/>
    <p:sldId id="269" r:id="rId5"/>
    <p:sldId id="264" r:id="rId6"/>
    <p:sldId id="270" r:id="rId7"/>
    <p:sldId id="271" r:id="rId8"/>
    <p:sldId id="272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0000FF"/>
    <a:srgbClr val="00FF00"/>
    <a:srgbClr val="6600CC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06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29D53-030E-438F-9D97-64E98455482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EA47-0D95-4CA2-B2CE-C707381FB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FEE16-4D9A-408A-B656-97739D5116B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D8ECC-6B5D-465F-BEEF-6E8FEA2DE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077" y="928670"/>
            <a:ext cx="875592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Урок </a:t>
            </a:r>
          </a:p>
          <a:p>
            <a:pPr algn="ctr"/>
            <a:r>
              <a:rPr lang="ru-RU" sz="72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русского языка </a:t>
            </a:r>
          </a:p>
          <a:p>
            <a:pPr algn="ctr"/>
            <a:r>
              <a:rPr lang="ru-RU" sz="4000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(4 класс)</a:t>
            </a:r>
            <a:endParaRPr lang="ru-RU" sz="4000" i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329" y="5529943"/>
            <a:ext cx="4204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Галанова Наталья Евгеньевна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читель начальных классов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571744"/>
            <a:ext cx="4889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16" y="500042"/>
            <a:ext cx="84296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Русский язык!  Тысячелетия создавал народ это гибкое, пышное,  неисчерпаемо богатое, умное,  поэтическое и трудовое орудие своей… жизни,  своей мысли,  своих  чувств,  своих надежд…</a:t>
            </a:r>
          </a:p>
          <a:p>
            <a:pPr algn="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А. Н. Толстой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0ce132bc32a400fde1419941d56233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8913" cy="821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85728"/>
            <a:ext cx="54864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Отгадайте  загадку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57356" y="1928802"/>
            <a:ext cx="54292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Летит молчит,</a:t>
            </a:r>
          </a:p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Лежит молчит,</a:t>
            </a:r>
          </a:p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Когда умрёт,</a:t>
            </a:r>
          </a:p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Тогда заревёт.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 descr="C:\Documents and Settings\User\Рабочий стол\52476052_13810392_12359912_zp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405" y="0"/>
            <a:ext cx="9180405" cy="68580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0100" y="214290"/>
            <a:ext cx="48577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Летит молчит,</a:t>
            </a:r>
          </a:p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Лежит молчит,</a:t>
            </a:r>
          </a:p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Когда умрёт,</a:t>
            </a:r>
          </a:p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Тогда заревёт.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4861"/>
          <a:stretch>
            <a:fillRect/>
          </a:stretch>
        </p:blipFill>
        <p:spPr bwMode="auto">
          <a:xfrm>
            <a:off x="1643042" y="2500306"/>
            <a:ext cx="592932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1000108"/>
            <a:ext cx="7000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Весна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приход_т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Солнышко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гре_т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14422"/>
            <a:ext cx="864393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Тема урока:</a:t>
            </a:r>
          </a:p>
          <a:p>
            <a:pPr algn="ctr"/>
            <a:r>
              <a:rPr lang="ru-RU" sz="4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Определение спряжения глаголов с безударными окончаниями</a:t>
            </a:r>
            <a:endParaRPr lang="ru-RU" sz="4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571480"/>
            <a:ext cx="8501122" cy="1077218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Ставим глагол в неопределённую форму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285992"/>
            <a:ext cx="8501122" cy="1077218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Проверяем, есть ли перед –</a:t>
            </a:r>
            <a:r>
              <a:rPr lang="ru-RU" sz="3200" dirty="0" err="1" smtClean="0">
                <a:latin typeface="Arial Black" pitchFamily="34" charset="0"/>
              </a:rPr>
              <a:t>ть</a:t>
            </a:r>
            <a:r>
              <a:rPr lang="ru-RU" sz="3200" dirty="0" smtClean="0">
                <a:latin typeface="Arial Black" pitchFamily="34" charset="0"/>
              </a:rPr>
              <a:t> суффикс - и-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214818"/>
            <a:ext cx="3714776" cy="234898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спр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4400" i="1" dirty="0" smtClean="0">
                <a:latin typeface="Arial Black" pitchFamily="34" charset="0"/>
              </a:rPr>
              <a:t>и </a:t>
            </a:r>
          </a:p>
          <a:p>
            <a:r>
              <a:rPr lang="ru-RU" sz="4400" i="1" dirty="0" smtClean="0">
                <a:latin typeface="Arial Black" pitchFamily="34" charset="0"/>
              </a:rPr>
              <a:t>- </a:t>
            </a:r>
            <a:r>
              <a:rPr lang="ru-RU" sz="4400" i="1" dirty="0" err="1" smtClean="0">
                <a:latin typeface="Arial Black" pitchFamily="34" charset="0"/>
              </a:rPr>
              <a:t>ат</a:t>
            </a:r>
            <a:r>
              <a:rPr lang="ru-RU" sz="4400" i="1" dirty="0" smtClean="0">
                <a:latin typeface="Arial Black" pitchFamily="34" charset="0"/>
              </a:rPr>
              <a:t> (- </a:t>
            </a:r>
            <a:r>
              <a:rPr lang="ru-RU" sz="4400" i="1" dirty="0" err="1" smtClean="0">
                <a:latin typeface="Arial Black" pitchFamily="34" charset="0"/>
              </a:rPr>
              <a:t>ят</a:t>
            </a:r>
            <a:r>
              <a:rPr lang="ru-RU" sz="4400" i="1" dirty="0" smtClean="0">
                <a:latin typeface="Arial Black" pitchFamily="34" charset="0"/>
              </a:rPr>
              <a:t>)</a:t>
            </a:r>
            <a:endParaRPr lang="ru-RU" sz="4400" i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4214818"/>
            <a:ext cx="3714776" cy="234898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спр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4400" i="1" dirty="0" smtClean="0">
                <a:latin typeface="Arial Black" pitchFamily="34" charset="0"/>
              </a:rPr>
              <a:t>е</a:t>
            </a:r>
          </a:p>
          <a:p>
            <a:r>
              <a:rPr lang="ru-RU" sz="4400" i="1" dirty="0" smtClean="0">
                <a:latin typeface="Arial Black" pitchFamily="34" charset="0"/>
              </a:rPr>
              <a:t>- </a:t>
            </a:r>
            <a:r>
              <a:rPr lang="ru-RU" sz="4400" i="1" dirty="0" err="1" smtClean="0">
                <a:latin typeface="Arial Black" pitchFamily="34" charset="0"/>
              </a:rPr>
              <a:t>ут</a:t>
            </a:r>
            <a:r>
              <a:rPr lang="ru-RU" sz="4400" i="1" dirty="0" smtClean="0">
                <a:latin typeface="Arial Black" pitchFamily="34" charset="0"/>
              </a:rPr>
              <a:t> (- ют)</a:t>
            </a:r>
            <a:endParaRPr lang="ru-RU" sz="4400" i="1" dirty="0">
              <a:latin typeface="Arial Black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29124" y="1714488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143108" y="335756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43702" y="335756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43174" y="3500438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ДА</a:t>
            </a:r>
            <a:endParaRPr lang="ru-RU" sz="40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3500438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НЕТ</a:t>
            </a:r>
            <a:endParaRPr lang="ru-RU" sz="4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3116"/>
            <a:ext cx="8858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Весна приход </a:t>
            </a:r>
            <a:r>
              <a:rPr lang="ru-RU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_т</a:t>
            </a:r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Солнышко </a:t>
            </a:r>
            <a:r>
              <a:rPr lang="ru-RU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гре</a:t>
            </a:r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_т</a:t>
            </a:r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2143116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</a:t>
            </a:r>
            <a:endParaRPr lang="ru-RU" sz="66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3143248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</a:t>
            </a:r>
            <a:endParaRPr lang="ru-RU" sz="6600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34DE-F48D-4448-A158-FF7292E3B94B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46088" y="379413"/>
            <a:ext cx="8431212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Узнал, открыл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себя …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Научился, смог …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 похвалить </a:t>
            </a:r>
          </a:p>
          <a:p>
            <a:pPr>
              <a:lnSpc>
                <a:spcPct val="150000"/>
              </a:lnSpc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 и </a:t>
            </a: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одноклас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>
              <a:lnSpc>
                <a:spcPct val="150000"/>
              </a:lnSpc>
              <a:defRPr/>
            </a:pPr>
            <a:r>
              <a:rPr lang="ru-RU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сников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…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6488" y="1993900"/>
            <a:ext cx="2751137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160</Words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Отгадайте  загадку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14</cp:revision>
  <dcterms:modified xsi:type="dcterms:W3CDTF">2015-03-31T18:52:01Z</dcterms:modified>
</cp:coreProperties>
</file>