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77" r:id="rId9"/>
    <p:sldId id="263" r:id="rId10"/>
    <p:sldId id="264" r:id="rId11"/>
    <p:sldId id="265" r:id="rId12"/>
    <p:sldId id="266" r:id="rId13"/>
    <p:sldId id="267" r:id="rId14"/>
    <p:sldId id="272" r:id="rId15"/>
    <p:sldId id="268" r:id="rId16"/>
    <p:sldId id="269" r:id="rId17"/>
    <p:sldId id="270" r:id="rId18"/>
    <p:sldId id="271" r:id="rId19"/>
    <p:sldId id="273" r:id="rId20"/>
    <p:sldId id="274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88F3-8753-443A-9338-0583AD5C1F92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C90F-E42D-4CFD-866A-42A9D02C1C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88F3-8753-443A-9338-0583AD5C1F92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C90F-E42D-4CFD-866A-42A9D02C1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88F3-8753-443A-9338-0583AD5C1F92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C90F-E42D-4CFD-866A-42A9D02C1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88F3-8753-443A-9338-0583AD5C1F92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C90F-E42D-4CFD-866A-42A9D02C1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88F3-8753-443A-9338-0583AD5C1F92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42BC90F-E42D-4CFD-866A-42A9D02C1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88F3-8753-443A-9338-0583AD5C1F92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C90F-E42D-4CFD-866A-42A9D02C1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88F3-8753-443A-9338-0583AD5C1F92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C90F-E42D-4CFD-866A-42A9D02C1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88F3-8753-443A-9338-0583AD5C1F92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C90F-E42D-4CFD-866A-42A9D02C1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88F3-8753-443A-9338-0583AD5C1F92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C90F-E42D-4CFD-866A-42A9D02C1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88F3-8753-443A-9338-0583AD5C1F92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C90F-E42D-4CFD-866A-42A9D02C1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88F3-8753-443A-9338-0583AD5C1F92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C90F-E42D-4CFD-866A-42A9D02C1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7FE88F3-8753-443A-9338-0583AD5C1F92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2BC90F-E42D-4CFD-866A-42A9D02C1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4;&#1083;&#1077;&#1075;\&#1052;&#1086;&#1080;%20&#1076;&#1086;&#1082;&#1091;&#1084;&#1077;&#1085;&#1090;&#1099;\&#1052;&#1086;&#1080;%20&#1088;&#1080;&#1089;&#1091;&#1085;&#1082;&#1080;\&#1074;&#1099;&#1087;&#1091;&#1089;&#1082;&#1085;&#1086;&#1081;%20&#1087;&#1088;&#1077;&#1079;&#1077;&#1085;&#1090;&#1072;&#1094;&#1080;&#1103;\&#1082;%20&#1079;&#1072;&#1085;&#1103;&#1090;&#1080;&#1102;%20&#1087;&#1088;&#1086;%20&#1093;&#1083;&#1077;&#1073;\&#1056;&#1091;&#1089;&#1089;&#1082;&#1072;&#1103;%20&#1085;&#1072;&#1088;&#1086;&#1076;&#1085;&#1072;&#1103;%20-%20&#1084;&#1077;&#1083;&#1086;&#1076;&#1080;&#1103;%20&#1088;&#1091;&#1089;&#1089;&#1082;&#1072;&#1103;%20&#1080;&#1080;&#1080;&#1080;&#1093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4;&#1083;&#1077;&#1075;\&#1052;&#1086;&#1080;%20&#1076;&#1086;&#1082;&#1091;&#1084;&#1077;&#1085;&#1090;&#1099;\&#1052;&#1086;&#1080;%20&#1088;&#1080;&#1089;&#1091;&#1085;&#1082;&#1080;\&#1074;&#1099;&#1087;&#1091;&#1089;&#1082;&#1085;&#1086;&#1081;%20&#1087;&#1088;&#1077;&#1079;&#1077;&#1085;&#1090;&#1072;&#1094;&#1080;&#1103;\&#1082;%20&#1079;&#1072;&#1085;&#1103;&#1090;&#1080;&#1102;%20&#1087;&#1088;&#1086;%20&#1093;&#1083;&#1077;&#1073;\&#1041;&#1091;&#1088;&#1072;&#1090;&#1080;&#1085;&#1086;%20-%20&#1055;&#1077;&#1089;&#1085;&#1103;%20&#1050;&#1072;&#1088;&#1072;&#1073;&#1072;&#1089;&#1072;-&#1041;&#1072;&#1088;&#1072;&#1073;&#1072;&#1089;&#1072;%20(&#1084;&#1080;&#1085;&#1091;&#1089;&#1086;&#1074;&#1082;&#1072;).mp3" TargetMode="Externa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jpeg"/><Relationship Id="rId7" Type="http://schemas.openxmlformats.org/officeDocument/2006/relationships/hyperlink" Target="http://polnocvet.com/wp-content/uploads/2012/05/%D0%B3%D1%80%D0%B5%D1%87%D0%BA%D0%B0-%D0%B4%D0%BB%D1%8F-%D0%BF%D0%BE%D1%85%D1%83%D0%B4%D0%B5%D0%BD%D0%B8%D1%8F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gif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4;&#1083;&#1077;&#1075;\&#1052;&#1086;&#1080;%20&#1076;&#1086;&#1082;&#1091;&#1084;&#1077;&#1085;&#1090;&#1099;\&#1052;&#1086;&#1080;%20&#1088;&#1080;&#1089;&#1091;&#1085;&#1082;&#1080;\&#1074;&#1099;&#1087;&#1091;&#1089;&#1082;&#1085;&#1086;&#1081;%20&#1087;&#1088;&#1077;&#1079;&#1077;&#1085;&#1090;&#1072;&#1094;&#1080;&#1103;\&#1082;%20&#1079;&#1072;&#1085;&#1103;&#1090;&#1080;&#1102;%20&#1087;&#1088;&#1086;%20&#1093;&#1083;&#1077;&#1073;\&#1089;&#1072;&#1084;&#1099;&#1081;%20&#1082;&#1088;&#1091;&#1090;&#1086;&#1081;%20&#1090;&#1088;&#1101;&#1082;%20&#1074;%20&#1084;&#1080;&#1088;&#1077;%20-%20&#1050;&#1091;&#1085;&#1091;&#1083;%20&#1071;&#1089;&#1100;&#1082;&#1072;%20&#1082;&#1086;&#1089;&#1080;&#1090;&#1100;.mp3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63338015_ubw46bmhkxznycs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14349" y="285728"/>
            <a:ext cx="7935380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усская народная - мелодия русская ииии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28572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420870-13520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4262446" cy="2843851"/>
          </a:xfrm>
          <a:prstGeom prst="rect">
            <a:avLst/>
          </a:prstGeom>
        </p:spPr>
      </p:pic>
      <p:pic>
        <p:nvPicPr>
          <p:cNvPr id="3" name="Рисунок 2" descr="melnitsa_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38744" y="3929058"/>
            <a:ext cx="3905256" cy="292894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8930" y="2857496"/>
            <a:ext cx="806554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Мукомольный завод</a:t>
            </a:r>
            <a:endParaRPr lang="ru-RU" sz="6600" b="1" cap="none" spc="0" dirty="0">
              <a:ln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037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14282" y="357166"/>
            <a:ext cx="4071966" cy="5282048"/>
          </a:xfrm>
          <a:prstGeom prst="rect">
            <a:avLst/>
          </a:prstGeom>
        </p:spPr>
      </p:pic>
      <p:pic>
        <p:nvPicPr>
          <p:cNvPr id="3" name="Рисунок 2" descr="0016-023-Melnitsa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86380" y="2147875"/>
            <a:ext cx="3648578" cy="47101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29124" y="500042"/>
            <a:ext cx="415376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Мельница</a:t>
            </a:r>
            <a:endParaRPr lang="ru-RU" sz="6600" b="1" cap="none" spc="0" dirty="0">
              <a:ln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elnitsa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5715"/>
            <a:ext cx="9144000" cy="6846570"/>
          </a:xfrm>
          <a:prstGeom prst="rect">
            <a:avLst/>
          </a:prstGeom>
        </p:spPr>
      </p:pic>
      <p:pic>
        <p:nvPicPr>
          <p:cNvPr id="4" name="Буратино - Песня Карабаса-Барабаса (минусовка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21428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2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214338"/>
            <a:ext cx="92768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Вот какая мука!</a:t>
            </a:r>
            <a:endParaRPr lang="ru-RU" sz="9600" b="1" cap="none" spc="0" dirty="0">
              <a:ln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Рисунок 3" descr="рожь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6" y="1357298"/>
            <a:ext cx="2432001" cy="1819652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5" name="Рисунок 4" descr="пшеница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357554" y="1357298"/>
            <a:ext cx="2377865" cy="178595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6" name="Рисунок 5" descr="просо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43636" y="1357298"/>
            <a:ext cx="2500330" cy="178595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7" name="Рисунок 6" descr="овес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28596" y="4143380"/>
            <a:ext cx="2357454" cy="178595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8" name="Рисунок 7" descr="кукуруза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286116" y="4143380"/>
            <a:ext cx="2428892" cy="178595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934064" y="3071810"/>
            <a:ext cx="1490280" cy="769441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Рожь</a:t>
            </a:r>
            <a:endParaRPr lang="ru-RU" sz="4400" b="1" cap="none" spc="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86116" y="3071810"/>
            <a:ext cx="2608406" cy="769441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Пшеница</a:t>
            </a:r>
            <a:endParaRPr lang="ru-RU" sz="4400" b="1" cap="none" spc="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388" y="3071810"/>
            <a:ext cx="1752403" cy="769441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Просо</a:t>
            </a:r>
            <a:endParaRPr lang="ru-RU" sz="4400" b="1" cap="none" spc="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5786454"/>
            <a:ext cx="1435458" cy="769441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Овес</a:t>
            </a:r>
            <a:endParaRPr lang="ru-RU" sz="4400" b="1" cap="none" spc="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14678" y="5786454"/>
            <a:ext cx="2558073" cy="769441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Кукуруза</a:t>
            </a:r>
            <a:endParaRPr lang="ru-RU" sz="4400" b="1" cap="none" spc="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9218" name="Picture 2" descr="http://polnocvet.com/wp-content/uploads/2012/05/%D0%B3%D1%80%D0%B5%D1%87%D0%BA%D0%B0-%D0%B4%D0%BB%D1%8F-%D0%BF%D0%BE%D1%85%D1%83%D0%B4%D0%B5%D0%BD%D0%B8%D1%8F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143636" y="4143381"/>
            <a:ext cx="2500330" cy="178595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sp>
        <p:nvSpPr>
          <p:cNvPr id="15" name="Прямоугольник 14"/>
          <p:cNvSpPr/>
          <p:nvPr/>
        </p:nvSpPr>
        <p:spPr>
          <a:xfrm>
            <a:off x="6215074" y="5786454"/>
            <a:ext cx="2259657" cy="769441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Гречиха</a:t>
            </a:r>
            <a:endParaRPr lang="ru-RU" sz="4400" b="1" cap="none" spc="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8nyl1LO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28728" y="428604"/>
            <a:ext cx="6500858" cy="4875644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357290" y="5288340"/>
            <a:ext cx="649812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Хлебозавод</a:t>
            </a:r>
            <a:endParaRPr lang="ru-RU" sz="9600" b="1" cap="none" spc="0" dirty="0">
              <a:ln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3798196_4278666_2904149900_7cc195782a_Pizza_Dough_M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928926" y="2285992"/>
            <a:ext cx="2357454" cy="1843529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3286116" y="3929066"/>
            <a:ext cx="1785950" cy="646331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тесто</a:t>
            </a:r>
            <a:endParaRPr lang="ru-RU" sz="3600" b="1" cap="none" spc="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Рисунок 3" descr="muka_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714612" y="214290"/>
            <a:ext cx="1981200" cy="1429512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5" name="Рисунок 4" descr="4956751755166793c71b86235702691_w64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5720" y="3857628"/>
            <a:ext cx="2285995" cy="1714496"/>
          </a:xfrm>
          <a:prstGeom prst="rect">
            <a:avLst/>
          </a:prstGeom>
          <a:ln w="76200">
            <a:solidFill>
              <a:schemeClr val="tx1">
                <a:lumMod val="65000"/>
              </a:schemeClr>
            </a:solidFill>
          </a:ln>
        </p:spPr>
      </p:pic>
      <p:pic>
        <p:nvPicPr>
          <p:cNvPr id="6" name="Рисунок 5" descr="3b4e72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5715008" y="1785926"/>
            <a:ext cx="1357322" cy="1888448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7" name="Рисунок 6" descr="23858_17_12_2012%2008_16_38_(1)_big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7429520" y="285728"/>
            <a:ext cx="1500198" cy="2287159"/>
          </a:xfrm>
          <a:prstGeom prst="rect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</p:pic>
      <p:pic>
        <p:nvPicPr>
          <p:cNvPr id="8" name="Рисунок 7" descr="water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571472" y="1142984"/>
            <a:ext cx="1428760" cy="1857388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9" name="Рисунок 8" descr="091dea6ab9b8ec43bed49adb759c3a0d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286512" y="4643446"/>
            <a:ext cx="2038485" cy="1500198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10" name="Рисунок 9" descr="020011.jp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3000364" y="4929198"/>
            <a:ext cx="2143140" cy="1655561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4214810" y="214290"/>
            <a:ext cx="1219628" cy="646331"/>
          </a:xfrm>
          <a:prstGeom prst="rect">
            <a:avLst/>
          </a:prstGeom>
          <a:solidFill>
            <a:schemeClr val="tx1"/>
          </a:solidFill>
          <a:ln w="76200">
            <a:solidFill>
              <a:srgbClr val="92D050"/>
            </a:solidFill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мука</a:t>
            </a:r>
            <a:endParaRPr lang="ru-RU" sz="3600" b="1" cap="none" spc="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57950" y="214290"/>
            <a:ext cx="1422249" cy="646331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4">
                <a:lumMod val="75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масло</a:t>
            </a:r>
            <a:endParaRPr lang="ru-RU" sz="3600" b="1" cap="none" spc="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00760" y="3500438"/>
            <a:ext cx="1830694" cy="646331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дрожжи</a:t>
            </a:r>
            <a:endParaRPr lang="ru-RU" sz="3600" b="1" cap="none" spc="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43834" y="5929330"/>
            <a:ext cx="1143582" cy="646331"/>
          </a:xfrm>
          <a:prstGeom prst="rect">
            <a:avLst/>
          </a:prstGeom>
          <a:solidFill>
            <a:schemeClr val="tx1"/>
          </a:solidFill>
          <a:ln w="76200">
            <a:solidFill>
              <a:srgbClr val="00B05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соль</a:t>
            </a:r>
            <a:endParaRPr lang="ru-RU" sz="36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57290" y="2857496"/>
            <a:ext cx="1114023" cy="646331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вода</a:t>
            </a:r>
            <a:endParaRPr lang="ru-RU" sz="3600" b="1" cap="none" spc="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00166" y="5429264"/>
            <a:ext cx="1338379" cy="646331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>
                <a:lumMod val="65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сахар</a:t>
            </a:r>
            <a:endParaRPr lang="ru-RU" sz="3600" b="1" cap="none" spc="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14876" y="6211669"/>
            <a:ext cx="1197764" cy="646331"/>
          </a:xfrm>
          <a:prstGeom prst="rect">
            <a:avLst/>
          </a:prstGeom>
          <a:solidFill>
            <a:schemeClr val="tx1"/>
          </a:solidFill>
          <a:ln w="76200">
            <a:solidFill>
              <a:srgbClr val="0070C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50800"/>
                <a:solidFill>
                  <a:srgbClr val="002060"/>
                </a:solidFill>
                <a:effectLst/>
              </a:rPr>
              <a:t>яйцо</a:t>
            </a:r>
            <a:endParaRPr lang="ru-RU" sz="3600" b="1" cap="none" spc="0" dirty="0">
              <a:ln w="50800"/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357166"/>
            <a:ext cx="1357322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357166"/>
            <a:ext cx="8002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357694"/>
            <a:ext cx="1357322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285992"/>
            <a:ext cx="1357322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143768" y="4500570"/>
            <a:ext cx="1357322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215206" y="2500306"/>
            <a:ext cx="1357322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215206" y="428604"/>
            <a:ext cx="1357322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2285992"/>
            <a:ext cx="10372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</a:t>
            </a:r>
            <a:endParaRPr lang="ru-RU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4500570"/>
            <a:ext cx="131318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LL</a:t>
            </a:r>
            <a:endParaRPr lang="ru-RU" sz="7200" b="1" cap="none" spc="0" dirty="0">
              <a:ln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500958" y="928670"/>
            <a:ext cx="857256" cy="7858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858148" y="1214422"/>
            <a:ext cx="428628" cy="3571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16200000" flipV="1">
            <a:off x="7399032" y="744844"/>
            <a:ext cx="329394" cy="26841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6200000" flipV="1">
            <a:off x="7541908" y="673406"/>
            <a:ext cx="329394" cy="26841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V="1">
            <a:off x="7256156" y="816282"/>
            <a:ext cx="329394" cy="26841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Улыбающееся лицо 18"/>
          <p:cNvSpPr/>
          <p:nvPr/>
        </p:nvSpPr>
        <p:spPr>
          <a:xfrm>
            <a:off x="7358082" y="2714620"/>
            <a:ext cx="1071570" cy="100013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лыбающееся лицо 19"/>
          <p:cNvSpPr/>
          <p:nvPr/>
        </p:nvSpPr>
        <p:spPr>
          <a:xfrm>
            <a:off x="7286644" y="4643446"/>
            <a:ext cx="785818" cy="92869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16200000" flipV="1">
            <a:off x="8041974" y="4959686"/>
            <a:ext cx="329394" cy="26841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8036743" y="5322107"/>
            <a:ext cx="285752" cy="214314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5" name="Рисунок 24" descr="73798196_4278666_2904149900_7cc195782a_Pizza_Dough_M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86000" y="1641348"/>
            <a:ext cx="4572000" cy="3575304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4cb3552c81a6cc52a4c5ef951b615d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0034" y="500042"/>
            <a:ext cx="3524275" cy="2643206"/>
          </a:xfrm>
          <a:prstGeom prst="rect">
            <a:avLst/>
          </a:prstGeom>
        </p:spPr>
      </p:pic>
      <p:pic>
        <p:nvPicPr>
          <p:cNvPr id="3" name="Рисунок 2" descr="1376321771968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572132" y="428604"/>
            <a:ext cx="2500330" cy="2500330"/>
          </a:xfrm>
          <a:prstGeom prst="rect">
            <a:avLst/>
          </a:prstGeom>
        </p:spPr>
      </p:pic>
      <p:pic>
        <p:nvPicPr>
          <p:cNvPr id="4" name="Рисунок 3" descr="pechenie-yubileinoe-kungut-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0034" y="4071942"/>
            <a:ext cx="3699468" cy="2071702"/>
          </a:xfrm>
          <a:prstGeom prst="rect">
            <a:avLst/>
          </a:prstGeom>
        </p:spPr>
      </p:pic>
      <p:pic>
        <p:nvPicPr>
          <p:cNvPr id="5" name="Рисунок 4" descr="post-2-1298029974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429256" y="3643314"/>
            <a:ext cx="2405066" cy="24050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Овал 5"/>
          <p:cNvSpPr/>
          <p:nvPr/>
        </p:nvSpPr>
        <p:spPr>
          <a:xfrm>
            <a:off x="285720" y="214290"/>
            <a:ext cx="1000132" cy="10001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929190" y="214290"/>
            <a:ext cx="1000132" cy="10001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714876" y="3143248"/>
            <a:ext cx="1000132" cy="10001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14282" y="3500438"/>
            <a:ext cx="1000132" cy="10001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285728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628" y="3143248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2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43504" y="285728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3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3500438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4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b9ecf368ef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28728" y="285728"/>
            <a:ext cx="6036372" cy="38766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00100" y="4286256"/>
            <a:ext cx="71773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Хлеб какой?</a:t>
            </a:r>
            <a:endParaRPr lang="ru-RU" sz="9600" b="1" cap="none" spc="0" dirty="0">
              <a:ln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od-6865-4b03ed50b9b8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00034" y="285728"/>
            <a:ext cx="8164483" cy="5786478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Vasilisa%20Premudraya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14546" y="-25"/>
            <a:ext cx="4643470" cy="6965206"/>
          </a:xfrm>
          <a:prstGeom prst="rect">
            <a:avLst/>
          </a:prstGeom>
        </p:spPr>
      </p:pic>
      <p:pic>
        <p:nvPicPr>
          <p:cNvPr id="5" name="Рисунок 4" descr="нужное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57488" y="2857497"/>
            <a:ext cx="3214710" cy="1643074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cc22505dc2e3dbbf7164f7d571bd0dd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8000" y="380999"/>
            <a:ext cx="8135966" cy="6101975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Vasilisa%20Premudraya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14546" y="-25"/>
            <a:ext cx="4643470" cy="6965206"/>
          </a:xfrm>
          <a:prstGeom prst="rect">
            <a:avLst/>
          </a:prstGeom>
        </p:spPr>
      </p:pic>
      <p:pic>
        <p:nvPicPr>
          <p:cNvPr id="5" name="Рисунок 4" descr="нужное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57488" y="2857497"/>
            <a:ext cx="3214710" cy="1643074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3108" y="4786322"/>
            <a:ext cx="107433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cap="none" spc="0" dirty="0" smtClean="0">
                <a:ln w="50800"/>
                <a:solidFill>
                  <a:schemeClr val="accent4">
                    <a:lumMod val="75000"/>
                  </a:schemeClr>
                </a:solidFill>
                <a:effectLst/>
              </a:rPr>
              <a:t>Х</a:t>
            </a:r>
            <a:endParaRPr lang="ru-RU" sz="9600" b="1" cap="none" spc="0" dirty="0">
              <a:ln w="50800"/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4786322"/>
            <a:ext cx="110158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cap="none" spc="0" dirty="0" smtClean="0">
                <a:ln w="50800"/>
                <a:solidFill>
                  <a:schemeClr val="accent4">
                    <a:lumMod val="75000"/>
                  </a:schemeClr>
                </a:solidFill>
                <a:effectLst/>
              </a:rPr>
              <a:t>Л</a:t>
            </a:r>
            <a:endParaRPr lang="ru-RU" sz="9600" b="1" cap="none" spc="0" dirty="0">
              <a:ln w="50800"/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4786322"/>
            <a:ext cx="100540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cap="none" spc="0" dirty="0" smtClean="0">
                <a:ln w="50800"/>
                <a:solidFill>
                  <a:schemeClr val="accent4">
                    <a:lumMod val="75000"/>
                  </a:schemeClr>
                </a:solidFill>
                <a:effectLst/>
              </a:rPr>
              <a:t>Е</a:t>
            </a:r>
            <a:endParaRPr lang="ru-RU" sz="9600" b="1" cap="none" spc="0" dirty="0">
              <a:ln w="50800"/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72132" y="4786322"/>
            <a:ext cx="135732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50800"/>
                <a:solidFill>
                  <a:schemeClr val="accent4">
                    <a:lumMod val="75000"/>
                  </a:schemeClr>
                </a:solidFill>
                <a:effectLst/>
              </a:rPr>
              <a:t>Б</a:t>
            </a:r>
            <a:endParaRPr lang="ru-RU" sz="9600" b="1" cap="none" spc="0" dirty="0">
              <a:ln w="50800"/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3108" y="5072074"/>
            <a:ext cx="4929222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1363338015_ubw46bmhkxznycs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214546" y="285728"/>
            <a:ext cx="4762500" cy="4705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786446" y="4857760"/>
            <a:ext cx="107433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cap="none" spc="0" dirty="0" smtClean="0">
                <a:ln w="50800"/>
                <a:solidFill>
                  <a:srgbClr val="FFFF00"/>
                </a:solidFill>
                <a:effectLst/>
              </a:rPr>
              <a:t>Х</a:t>
            </a:r>
            <a:endParaRPr lang="ru-RU" sz="9600" b="1" cap="none" spc="0" dirty="0">
              <a:ln w="50800"/>
              <a:solidFill>
                <a:srgbClr val="FFFF00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43438" y="4857760"/>
            <a:ext cx="110158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dirty="0">
                <a:ln w="50800"/>
                <a:solidFill>
                  <a:srgbClr val="FFFF00"/>
                </a:solidFill>
              </a:rPr>
              <a:t>Л</a:t>
            </a:r>
            <a:endParaRPr lang="ru-RU" sz="9600" b="1" cap="none" spc="0" dirty="0">
              <a:ln w="50800"/>
              <a:solidFill>
                <a:srgbClr val="FFFF00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14744" y="4857760"/>
            <a:ext cx="100540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cap="none" spc="0" dirty="0" smtClean="0">
                <a:ln w="50800"/>
                <a:solidFill>
                  <a:srgbClr val="FFFF00"/>
                </a:solidFill>
                <a:effectLst/>
              </a:rPr>
              <a:t>Е</a:t>
            </a:r>
            <a:endParaRPr lang="ru-RU" sz="9600" b="1" cap="none" spc="0" dirty="0">
              <a:ln w="50800"/>
              <a:solidFill>
                <a:srgbClr val="FFFF00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14612" y="4857760"/>
            <a:ext cx="99899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cap="none" spc="0" dirty="0" smtClean="0">
                <a:ln w="50800"/>
                <a:solidFill>
                  <a:srgbClr val="FFFF00"/>
                </a:solidFill>
                <a:effectLst/>
              </a:rPr>
              <a:t>Б</a:t>
            </a:r>
            <a:endParaRPr lang="ru-RU" sz="9600" b="1" cap="none" spc="0" dirty="0">
              <a:ln w="50800"/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036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71538" y="285727"/>
            <a:ext cx="7394366" cy="4954225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785918" y="5000636"/>
            <a:ext cx="548419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СЕЯЛКА</a:t>
            </a:r>
            <a:endParaRPr lang="ru-RU" sz="96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gronom-v-pole-0002652376-preview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14282" y="214290"/>
            <a:ext cx="3471674" cy="2643206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3819719" y="285728"/>
            <a:ext cx="444968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Полевод</a:t>
            </a:r>
            <a:endParaRPr lang="ru-RU" sz="88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3357562"/>
            <a:ext cx="793095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600" b="1" u="sng" cap="none" spc="0" dirty="0" smtClean="0">
                <a:ln w="50800"/>
                <a:solidFill>
                  <a:srgbClr val="FFFF00"/>
                </a:solidFill>
                <a:effectLst/>
              </a:rPr>
              <a:t>Полеводы</a:t>
            </a:r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работают в </a:t>
            </a:r>
            <a:r>
              <a:rPr lang="ru-RU" sz="3600" b="1" u="sng" cap="none" spc="0" dirty="0" smtClean="0">
                <a:ln w="50800"/>
                <a:solidFill>
                  <a:srgbClr val="FFFF00"/>
                </a:solidFill>
                <a:effectLst/>
              </a:rPr>
              <a:t>поле</a:t>
            </a:r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</a:t>
            </a:r>
          </a:p>
          <a:p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Наше </a:t>
            </a:r>
            <a:r>
              <a:rPr lang="ru-RU" sz="3600" b="1" u="sng" dirty="0" smtClean="0">
                <a:ln w="50800"/>
                <a:solidFill>
                  <a:srgbClr val="FFFF00"/>
                </a:solidFill>
              </a:rPr>
              <a:t>полюшко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дорого нам –</a:t>
            </a:r>
          </a:p>
          <a:p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Много вольных хлебов в нем на воле</a:t>
            </a:r>
          </a:p>
          <a:p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И деревня </a:t>
            </a:r>
            <a:r>
              <a:rPr lang="ru-RU" sz="3600" b="1" u="sng" dirty="0" smtClean="0">
                <a:ln w="50800"/>
                <a:solidFill>
                  <a:srgbClr val="FFFF00"/>
                </a:solidFill>
              </a:rPr>
              <a:t>Заполье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есть там.</a:t>
            </a:r>
            <a:endParaRPr lang="ru-RU" sz="3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2909" y="228577"/>
            <a:ext cx="7929620" cy="6343696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randsBSFOH3_img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85786" y="285728"/>
            <a:ext cx="7608147" cy="5072098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500166" y="5286388"/>
            <a:ext cx="567116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Комбайн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4959424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3" name="самый крутой трэк в мире - Кунул Яська косит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357158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5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usla3826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14282" y="214290"/>
            <a:ext cx="4629643" cy="29289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71736" y="2714620"/>
            <a:ext cx="407977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Элеватор</a:t>
            </a:r>
            <a:endParaRPr lang="ru-RU" sz="7200" b="1" cap="none" spc="0" dirty="0">
              <a:ln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Рисунок 4" descr="1342784002_zh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3438" y="3857628"/>
            <a:ext cx="4262446" cy="2750347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227</TotalTime>
  <Words>67</Words>
  <Application>Microsoft Office PowerPoint</Application>
  <PresentationFormat>Экран (4:3)</PresentationFormat>
  <Paragraphs>42</Paragraphs>
  <Slides>21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Олег</cp:lastModifiedBy>
  <cp:revision>28</cp:revision>
  <dcterms:created xsi:type="dcterms:W3CDTF">2014-03-15T19:41:48Z</dcterms:created>
  <dcterms:modified xsi:type="dcterms:W3CDTF">2015-03-31T09:46:56Z</dcterms:modified>
</cp:coreProperties>
</file>