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2" r:id="rId13"/>
    <p:sldId id="271" r:id="rId14"/>
    <p:sldId id="270" r:id="rId15"/>
    <p:sldId id="273" r:id="rId16"/>
    <p:sldId id="258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4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8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8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8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4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2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4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5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1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7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4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B4B2-6F30-427B-8233-9B195E652AC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8496-0D91-456F-AE41-49E4C6F7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6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6"/>
            <a:ext cx="5899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Изложение 2 класс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«СОСЕДИ»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677" y="4077072"/>
            <a:ext cx="82037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Иванова Марина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ладимировна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 №280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827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4293096"/>
            <a:ext cx="21182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уснуть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224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4)Чего хочет вечером сорока?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3373169" cy="23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00808"/>
            <a:ext cx="5974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5) Что делает сова?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365104"/>
            <a:ext cx="58186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ричать начинает, </a:t>
            </a:r>
          </a:p>
          <a:p>
            <a:pPr lvl="0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даёт спать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49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13" y="1844824"/>
            <a:ext cx="8701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6) Что делает сорока утром?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01" y="4119463"/>
            <a:ext cx="67994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ринимается трещать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76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170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7) Как приходится бедной </a:t>
            </a:r>
          </a:p>
          <a:p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сове?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293096"/>
            <a:ext cx="5485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оть уши затыкай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8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243" y="1844824"/>
            <a:ext cx="80856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8) Какими соседями были</a:t>
            </a:r>
          </a:p>
          <a:p>
            <a:r>
              <a:rPr lang="ru-RU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сова и сорока?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0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10" y="2090172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СОСТАВЬТЕ ТЕКСТ И ЗАПИШИТЕ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2808312" cy="222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433" y="476672"/>
            <a:ext cx="8217313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AutoNum type="arabicParenR"/>
            </a:pPr>
            <a:r>
              <a:rPr lang="ru-RU" sz="4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Кем были сорока и сова?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сидит сова?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сидит сорока?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Чего хочет вечером сорока?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делает сова?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делает сорока утром?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приходится бедной сове?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Какими соседями были </a:t>
            </a:r>
          </a:p>
          <a:p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сова и сорока?</a:t>
            </a:r>
            <a:endParaRPr lang="ru-RU" sz="4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7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6736"/>
            <a:ext cx="4967734" cy="60674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7286" y="1772816"/>
            <a:ext cx="3361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ПРОВЕРКА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6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260" y="2967335"/>
            <a:ext cx="6173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ПРОЧИТАЙТЕ ТЕКСТ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8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530" y="1340768"/>
            <a:ext cx="778189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Соседи.</a:t>
            </a:r>
          </a:p>
          <a:p>
            <a:r>
              <a:rPr lang="ru-RU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Сорока и сова – соседи. Сова сидит в дупле старой сосны, сорока – на вершине.</a:t>
            </a:r>
          </a:p>
          <a:p>
            <a:r>
              <a:rPr lang="ru-RU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Вечером сорока хочет уснуть, а сова кричать начинает. Всю ночь не даёт сороке спать.</a:t>
            </a:r>
          </a:p>
          <a:p>
            <a:r>
              <a:rPr lang="ru-RU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Утром принимается трещать сорока. Бедной сове хоть уши затыкай.</a:t>
            </a:r>
          </a:p>
          <a:p>
            <a:r>
              <a:rPr lang="ru-RU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32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и живут. Ну и соседи!</a:t>
            </a:r>
            <a:endParaRPr lang="ru-RU" sz="32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436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8800"/>
            <a:ext cx="87728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-Как вы понимаете значение слова СОСЕДИ?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-Кто в рассказе назван соседями?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8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83" y="404664"/>
            <a:ext cx="5048225" cy="3893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2184" y="4797152"/>
            <a:ext cx="42675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</a:t>
            </a:r>
            <a:endParaRPr lang="ru-RU" sz="88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168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548680"/>
            <a:ext cx="6300192" cy="39376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56764" y="4941168"/>
            <a:ext cx="28757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8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</a:t>
            </a:r>
            <a:endParaRPr lang="ru-RU" sz="88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9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33" y="1700808"/>
            <a:ext cx="8498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Кем были сорока и сова?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3890665"/>
            <a:ext cx="3100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соседями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1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28800"/>
            <a:ext cx="5595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Где сидит сова?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3848582"/>
            <a:ext cx="24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дупле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34006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4482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</a:t>
            </a:r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</a:t>
            </a:r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сидит сорока?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077072"/>
            <a:ext cx="3764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вершине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6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150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2015-03-20T11:35:54Z</dcterms:created>
  <dcterms:modified xsi:type="dcterms:W3CDTF">2015-04-01T09:24:46Z</dcterms:modified>
</cp:coreProperties>
</file>