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327" autoAdjust="0"/>
    <p:restoredTop sz="94622" autoAdjust="0"/>
  </p:normalViewPr>
  <p:slideViewPr>
    <p:cSldViewPr>
      <p:cViewPr>
        <p:scale>
          <a:sx n="66" d="100"/>
          <a:sy n="66" d="100"/>
        </p:scale>
        <p:origin x="-1494" y="-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B75184F-B72C-4F81-A1A7-F33F2681211D}" type="datetimeFigureOut">
              <a:rPr lang="ru-RU" smtClean="0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9A39A7B-1E28-4A9B-99F7-A61C66208E6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08E84A-6981-4D24-9681-612ADDED1FD9}" type="datetimeFigureOut">
              <a:rPr lang="ru-RU" smtClean="0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ADAA32-19F5-4EA9-ACFC-FD9829C30D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CA68A1-7A73-40C6-8B11-ACE0FCCDC5AD}" type="datetimeFigureOut">
              <a:rPr lang="ru-RU" smtClean="0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2CDDE1-296B-4B1C-8824-755F433F21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62E0C9-8206-4D19-B0DD-43A35D7D4F58}" type="datetimeFigureOut">
              <a:rPr lang="ru-RU" smtClean="0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225D8C2-5498-4715-9093-6253C14589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A22942-8CD1-40D3-8A96-5672F850A99F}" type="datetimeFigureOut">
              <a:rPr lang="ru-RU" smtClean="0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6FB862-C3AE-4506-A207-CDC3360C629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146F433-CBD6-4C1F-9E53-7A0D6963E7D4}" type="datetimeFigureOut">
              <a:rPr lang="ru-RU" smtClean="0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FA6E19-D083-480A-9ABA-8DBCE8EE64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70A532-E6DA-44A8-B54D-927BB25CBD3F}" type="datetimeFigureOut">
              <a:rPr lang="ru-RU" smtClean="0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51C96B-1782-4B48-A067-BB2C827CD55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6324D5-8B2E-40DE-9205-164DEB4E9C48}" type="datetimeFigureOut">
              <a:rPr lang="ru-RU" smtClean="0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FE60A4-587E-43A3-A8BC-E7AC3AC6FC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74640F-4C30-442B-9612-A43F45CCDFC3}" type="datetimeFigureOut">
              <a:rPr lang="ru-RU" smtClean="0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BE1388C-1169-4342-B6FC-4EA018C0E28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F7F24A07-BD9C-4C98-9242-E2FF9A6C6A80}" type="datetimeFigureOut">
              <a:rPr lang="ru-RU" smtClean="0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33BA94-D2E1-474D-839B-9AEF51F1D7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77C2392-4DAC-4512-8AE1-DB2FD21FDDA8}" type="datetimeFigureOut">
              <a:rPr lang="ru-RU" smtClean="0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01AB19C-94FD-40E0-8919-873BEC23A0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D7694A0-B663-4749-83D1-15495AB17CEF}" type="datetimeFigureOut">
              <a:rPr lang="ru-RU" smtClean="0"/>
              <a:pPr>
                <a:defRPr/>
              </a:pPr>
              <a:t>30.03.2015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D4B80F3-2340-427F-8F5F-F332FCE5F7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34000">
              <a:srgbClr val="92D050"/>
            </a:gs>
            <a:gs pos="100000">
              <a:srgbClr val="156B13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Светлана\Desktop\Новая папка (3)\9d4fb75431c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213" y="2133600"/>
            <a:ext cx="39878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3" y="5578475"/>
            <a:ext cx="5475287" cy="67627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23928" y="188640"/>
            <a:ext cx="4932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b="1" dirty="0" smtClean="0"/>
          </a:p>
          <a:p>
            <a:pPr algn="r"/>
            <a:r>
              <a:rPr lang="ru-RU" b="1" dirty="0" smtClean="0"/>
              <a:t>ГБОУ детский сад № 1930</a:t>
            </a:r>
          </a:p>
          <a:p>
            <a:pPr algn="r"/>
            <a:r>
              <a:rPr lang="ru-RU" b="1" dirty="0" smtClean="0"/>
              <a:t>Воспитатель группы раннего возраста</a:t>
            </a:r>
          </a:p>
          <a:p>
            <a:pPr algn="r"/>
            <a:r>
              <a:rPr lang="ru-RU" b="1" dirty="0" smtClean="0"/>
              <a:t>Федоренко Г. З.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484784"/>
            <a:ext cx="54726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СЕНСОРИКА ДЛЯ МАЛЫШЕЙ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8913"/>
            <a:ext cx="4230688" cy="40100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88" y="766763"/>
            <a:ext cx="8229600" cy="1143000"/>
          </a:xfrm>
        </p:spPr>
        <p:txBody>
          <a:bodyPr/>
          <a:lstStyle/>
          <a:p>
            <a:r>
              <a:rPr lang="ru-RU" sz="6600" smtClean="0"/>
              <a:t>Чёрный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0" y="1125538"/>
            <a:ext cx="2913063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02100"/>
            <a:ext cx="40386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2349500"/>
            <a:ext cx="223837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4387850"/>
            <a:ext cx="3240087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28800"/>
            <a:ext cx="5421288" cy="23042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ru-RU" sz="5400" dirty="0" smtClean="0">
              <a:ln>
                <a:solidFill>
                  <a:srgbClr val="0070C0"/>
                </a:solidFill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ru-RU" sz="5400" dirty="0" smtClean="0">
                <a:ln>
                  <a:solidFill>
                    <a:srgbClr val="0070C0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Развитие </a:t>
            </a:r>
            <a:r>
              <a:rPr lang="ru-RU" sz="5400" dirty="0">
                <a:ln>
                  <a:solidFill>
                    <a:srgbClr val="0070C0"/>
                  </a:solidFill>
                </a:ln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восприятия цвета</a:t>
            </a:r>
            <a:endParaRPr lang="ru-RU" sz="5400" dirty="0" smtClean="0">
              <a:ln>
                <a:solidFill>
                  <a:srgbClr val="0070C0"/>
                </a:solidFill>
              </a:ln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Picture 4" descr="C:\Users\Светлана\Desktop\Новая папка (3)\1263134979_barash_xudozhn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208213"/>
            <a:ext cx="3592512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813" y="4581525"/>
            <a:ext cx="3030537" cy="2271713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2688" y="-207963"/>
            <a:ext cx="5419725" cy="153670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525" y="115888"/>
            <a:ext cx="31051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Светлана\Desktop\Новая папка (4)\Bufori-La-Joya-Red-Car-1920x25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6763" y="3794125"/>
            <a:ext cx="5522912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13" y="936625"/>
            <a:ext cx="27003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Users\Светлана\Desktop\Новая папка (4)\sl5426_1_lup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82925" y="1681163"/>
            <a:ext cx="2401888" cy="211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867400" y="331788"/>
            <a:ext cx="3109913" cy="2141537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tretch>
            <a:fillRect/>
          </a:stretch>
        </p:blipFill>
        <p:spPr>
          <a:xfrm>
            <a:off x="2216603" y="274638"/>
            <a:ext cx="4710794" cy="1143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3352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3" y="3875088"/>
            <a:ext cx="3455987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3933825"/>
            <a:ext cx="33401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31750"/>
            <a:ext cx="32131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4413250"/>
            <a:ext cx="273685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2708275"/>
            <a:ext cx="278447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414587" y="2577306"/>
            <a:ext cx="4314825" cy="2333625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6" cstate="print"/>
          <a:stretch>
            <a:fillRect/>
          </a:stretch>
        </p:blipFill>
        <p:spPr>
          <a:xfrm>
            <a:off x="2304351" y="274638"/>
            <a:ext cx="4535297" cy="11430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549275"/>
            <a:ext cx="2138362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288" y="2924175"/>
            <a:ext cx="3932237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C:\Users\Светлана\Desktop\Новая папка (4)\bantik-rozovyy-bles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5888"/>
            <a:ext cx="425291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72225" y="333375"/>
            <a:ext cx="2432050" cy="2200275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5" cstate="print"/>
          <a:stretch>
            <a:fillRect/>
          </a:stretch>
        </p:blipFill>
        <p:spPr>
          <a:xfrm>
            <a:off x="1040945" y="274638"/>
            <a:ext cx="7062110" cy="1143000"/>
          </a:xfr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32175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1268413"/>
            <a:ext cx="3270250" cy="2268537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850" y="85725"/>
            <a:ext cx="8242300" cy="13414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1525" y="1809750"/>
            <a:ext cx="252095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216400"/>
            <a:ext cx="3354387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5" y="4216400"/>
            <a:ext cx="3687763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" y="765175"/>
            <a:ext cx="30972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0050" y="444500"/>
            <a:ext cx="3598863" cy="241141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 smtClean="0">
                <a:ln>
                  <a:solidFill>
                    <a:schemeClr val="tx1"/>
                  </a:solidFill>
                </a:ln>
                <a:solidFill>
                  <a:schemeClr val="accent6"/>
                </a:solidFill>
              </a:rPr>
              <a:t>Оранжевый</a:t>
            </a:r>
            <a:endParaRPr lang="ru-RU" sz="6600" dirty="0">
              <a:ln>
                <a:solidFill>
                  <a:schemeClr val="tx1"/>
                </a:solidFill>
              </a:ln>
              <a:solidFill>
                <a:schemeClr val="accent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4164013"/>
            <a:ext cx="3852863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125538"/>
            <a:ext cx="2792413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43400"/>
            <a:ext cx="309562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00388" y="2349500"/>
            <a:ext cx="2879725" cy="277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3711575"/>
            <a:ext cx="2519362" cy="3146425"/>
          </a:xfrm>
        </p:spPr>
      </p:pic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tretch>
            <a:fillRect/>
          </a:stretch>
        </p:blipFill>
        <p:spPr>
          <a:xfrm>
            <a:off x="2437038" y="274638"/>
            <a:ext cx="4269923" cy="1143000"/>
          </a:xfrm>
        </p:spPr>
      </p:pic>
      <p:pic>
        <p:nvPicPr>
          <p:cNvPr id="5122" name="Picture 2" descr="C:\Users\Светлана\Desktop\Новая папка (4)\1834238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50" y="115888"/>
            <a:ext cx="34575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703513"/>
            <a:ext cx="27590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Светлана\Desktop\Новая папка (4)\1354522292_zdbvnxhlehqfs3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38813" y="0"/>
            <a:ext cx="33750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229</TotalTime>
  <Words>23</Words>
  <Application>Microsoft Office PowerPoint</Application>
  <PresentationFormat>Экран (4:3)</PresentationFormat>
  <Paragraphs>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Оранжевый</vt:lpstr>
      <vt:lpstr>Слайд 9</vt:lpstr>
      <vt:lpstr>Чёрный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Сенсорика для малышей</dc:title>
  <dc:creator>Гуля</dc:creator>
  <cp:lastModifiedBy>Зек Ирина Петровна</cp:lastModifiedBy>
  <cp:revision>24</cp:revision>
  <dcterms:created xsi:type="dcterms:W3CDTF">2014-04-03T16:57:14Z</dcterms:created>
  <dcterms:modified xsi:type="dcterms:W3CDTF">2015-03-30T09:44:21Z</dcterms:modified>
</cp:coreProperties>
</file>