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5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 contourW="12700">
            <a:contourClr>
              <a:schemeClr val="accent4">
                <a:lumMod val="50000"/>
              </a:schemeClr>
            </a:contourClr>
          </a:sp3d>
        </p:spPr>
        <p:txBody>
          <a:bodyPr>
            <a:noAutofit/>
          </a:bodyPr>
          <a:lstStyle/>
          <a:p>
            <a:r>
              <a:rPr lang="ru-RU" sz="11500" b="1" dirty="0" err="1" smtClean="0">
                <a:solidFill>
                  <a:srgbClr val="FF0000"/>
                </a:solidFill>
              </a:rPr>
              <a:t>Жи</a:t>
            </a:r>
            <a:r>
              <a:rPr lang="ru-RU" sz="11500" b="1" dirty="0" smtClean="0">
                <a:solidFill>
                  <a:srgbClr val="FF0000"/>
                </a:solidFill>
              </a:rPr>
              <a:t> </a:t>
            </a:r>
            <a:r>
              <a:rPr lang="ru-RU" sz="11500" b="1" dirty="0" err="1" smtClean="0">
                <a:solidFill>
                  <a:srgbClr val="FF0000"/>
                </a:solidFill>
              </a:rPr>
              <a:t>ши</a:t>
            </a:r>
            <a:r>
              <a:rPr lang="ru-RU" sz="11500" b="1" dirty="0" smtClean="0">
                <a:solidFill>
                  <a:srgbClr val="FF0000"/>
                </a:solidFill>
              </a:rPr>
              <a:t> </a:t>
            </a:r>
            <a:br>
              <a:rPr lang="ru-RU" sz="11500" b="1" dirty="0" smtClean="0">
                <a:solidFill>
                  <a:srgbClr val="FF0000"/>
                </a:solidFill>
              </a:rPr>
            </a:br>
            <a:r>
              <a:rPr lang="ru-RU" sz="11500" b="1" dirty="0" err="1" smtClean="0">
                <a:solidFill>
                  <a:srgbClr val="FF0000"/>
                </a:solidFill>
              </a:rPr>
              <a:t>ча</a:t>
            </a:r>
            <a:r>
              <a:rPr lang="ru-RU" sz="11500" b="1" dirty="0" smtClean="0">
                <a:solidFill>
                  <a:srgbClr val="FF0000"/>
                </a:solidFill>
              </a:rPr>
              <a:t> </a:t>
            </a:r>
            <a:r>
              <a:rPr lang="ru-RU" sz="11500" b="1" dirty="0" err="1" smtClean="0">
                <a:solidFill>
                  <a:srgbClr val="FF0000"/>
                </a:solidFill>
              </a:rPr>
              <a:t>ща</a:t>
            </a:r>
            <a:r>
              <a:rPr lang="ru-RU" sz="11500" b="1" dirty="0" smtClean="0">
                <a:solidFill>
                  <a:srgbClr val="FF0000"/>
                </a:solidFill>
              </a:rPr>
              <a:t> </a:t>
            </a:r>
            <a:br>
              <a:rPr lang="ru-RU" sz="11500" b="1" dirty="0" smtClean="0">
                <a:solidFill>
                  <a:srgbClr val="FF0000"/>
                </a:solidFill>
              </a:rPr>
            </a:br>
            <a:r>
              <a:rPr lang="ru-RU" sz="11500" b="1" dirty="0" smtClean="0">
                <a:solidFill>
                  <a:srgbClr val="FF0000"/>
                </a:solidFill>
              </a:rPr>
              <a:t>чу </a:t>
            </a:r>
            <a:r>
              <a:rPr lang="ru-RU" sz="11500" b="1" dirty="0" err="1" smtClean="0">
                <a:solidFill>
                  <a:srgbClr val="FF0000"/>
                </a:solidFill>
              </a:rPr>
              <a:t>щу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>
            <a:off x="0" y="0"/>
            <a:ext cx="8929718" cy="6643710"/>
          </a:xfrm>
          <a:prstGeom prst="halfFrame">
            <a:avLst>
              <a:gd name="adj1" fmla="val 3007"/>
              <a:gd name="adj2" fmla="val 3803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86776" y="4995952"/>
            <a:ext cx="85722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b="1" dirty="0" smtClean="0">
                <a:solidFill>
                  <a:srgbClr val="FFFF00"/>
                </a:solidFill>
                <a:ea typeface="+mj-ea"/>
                <a:cs typeface="+mj-cs"/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86776" y="2071678"/>
            <a:ext cx="85722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*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8286776" y="3071810"/>
            <a:ext cx="85722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a typeface="+mj-ea"/>
                <a:cs typeface="+mj-cs"/>
              </a:rPr>
              <a:t>*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860362" y="5498364"/>
            <a:ext cx="85722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a typeface="+mj-ea"/>
                <a:cs typeface="+mj-cs"/>
              </a:rPr>
              <a:t>*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5400000">
            <a:off x="5571558" y="5498360"/>
            <a:ext cx="85723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b="1" dirty="0" smtClean="0">
                <a:solidFill>
                  <a:srgbClr val="FFFF00"/>
                </a:solidFill>
                <a:ea typeface="+mj-ea"/>
                <a:cs typeface="+mj-cs"/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3929074" y="5498364"/>
            <a:ext cx="85722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*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i-tmb-0x" descr="http://im4-tub-ru.yandex.net/i?id=383592106-02-7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290"/>
            <a:ext cx="350046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71604" y="4929198"/>
          <a:ext cx="6096002" cy="1071570"/>
        </p:xfrm>
        <a:graphic>
          <a:graphicData uri="http://schemas.openxmlformats.org/drawingml/2006/table">
            <a:tbl>
              <a:tblPr/>
              <a:tblGrid>
                <a:gridCol w="1219118"/>
                <a:gridCol w="1219118"/>
                <a:gridCol w="1219118"/>
                <a:gridCol w="1219118"/>
                <a:gridCol w="1219530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10" name="Багетная рамка 9"/>
          <p:cNvSpPr/>
          <p:nvPr/>
        </p:nvSpPr>
        <p:spPr>
          <a:xfrm>
            <a:off x="6500826" y="5072074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а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5214942" y="500063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ч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4786322"/>
          <a:ext cx="8229601" cy="1500198"/>
        </p:xfrm>
        <a:graphic>
          <a:graphicData uri="http://schemas.openxmlformats.org/drawingml/2006/table">
            <a:tbl>
              <a:tblPr/>
              <a:tblGrid>
                <a:gridCol w="1645809"/>
                <a:gridCol w="1645809"/>
                <a:gridCol w="1645809"/>
                <a:gridCol w="1645809"/>
                <a:gridCol w="1646365"/>
              </a:tblGrid>
              <a:tr h="150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://im4-tub-ru.yandex.net/i?id=225752400-00-72&amp;n=1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290"/>
            <a:ext cx="4689387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агетная рамка 6"/>
          <p:cNvSpPr/>
          <p:nvPr/>
        </p:nvSpPr>
        <p:spPr>
          <a:xfrm>
            <a:off x="2214546" y="514351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а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642910" y="5214950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ч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5143512"/>
          <a:ext cx="8229598" cy="1071570"/>
        </p:xfrm>
        <a:graphic>
          <a:graphicData uri="http://schemas.openxmlformats.org/drawingml/2006/table">
            <a:tbl>
              <a:tblPr/>
              <a:tblGrid>
                <a:gridCol w="1371414"/>
                <a:gridCol w="1371414"/>
                <a:gridCol w="1371414"/>
                <a:gridCol w="1371414"/>
                <a:gridCol w="1371971"/>
                <a:gridCol w="1371971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://im7-tub-ru.yandex.net/i?id=71341129-62-72&amp;n=1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0"/>
            <a:ext cx="3714776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2000232" y="514351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а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642910" y="5214950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>
                <a:latin typeface="Candara" pitchFamily="34" charset="0"/>
                <a:ea typeface="Calibri"/>
                <a:cs typeface="Times New Roman"/>
              </a:rPr>
              <a:t>щ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5286388"/>
          <a:ext cx="8229600" cy="1143008"/>
        </p:xfrm>
        <a:graphic>
          <a:graphicData uri="http://schemas.openxmlformats.org/drawingml/2006/table">
            <a:tbl>
              <a:tblPr/>
              <a:tblGrid>
                <a:gridCol w="2057122"/>
                <a:gridCol w="2057122"/>
                <a:gridCol w="2057678"/>
                <a:gridCol w="2057678"/>
              </a:tblGrid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 descr="http://im4-tub-ru.yandex.net/i?id=24048897-25-72&amp;n=1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290"/>
            <a:ext cx="517665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7000892" y="5429264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а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5214942" y="535782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>
                <a:latin typeface="Candara" pitchFamily="34" charset="0"/>
                <a:ea typeface="Calibri"/>
                <a:cs typeface="Times New Roman"/>
              </a:rPr>
              <a:t>щ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5286388"/>
          <a:ext cx="8229600" cy="1082209"/>
        </p:xfrm>
        <a:graphic>
          <a:graphicData uri="http://schemas.openxmlformats.org/drawingml/2006/table">
            <a:tbl>
              <a:tblPr/>
              <a:tblGrid>
                <a:gridCol w="2057122"/>
                <a:gridCol w="2057122"/>
                <a:gridCol w="2057678"/>
                <a:gridCol w="2057678"/>
              </a:tblGrid>
              <a:tr h="1082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pic>
        <p:nvPicPr>
          <p:cNvPr id="4" name="i-main-pic" descr="&amp;Kcy;&amp;acy;&amp;rcy;&amp;tcy;&amp;icy;&amp;ncy;&amp;kcy;&amp;acy; 9 &amp;icy;&amp;zcy; 19095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657229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3071802" y="5429264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а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7143768" y="535782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а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928662" y="535782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ч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9" name="Багетная рамка 8"/>
          <p:cNvSpPr/>
          <p:nvPr/>
        </p:nvSpPr>
        <p:spPr>
          <a:xfrm>
            <a:off x="5143504" y="528638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>
                <a:latin typeface="Candara" pitchFamily="34" charset="0"/>
                <a:ea typeface="Calibri"/>
                <a:cs typeface="Times New Roman"/>
              </a:rPr>
              <a:t>щ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5000636"/>
          <a:ext cx="8229600" cy="1143008"/>
        </p:xfrm>
        <a:graphic>
          <a:graphicData uri="http://schemas.openxmlformats.org/drawingml/2006/table">
            <a:tbl>
              <a:tblPr/>
              <a:tblGrid>
                <a:gridCol w="1175498"/>
                <a:gridCol w="1175498"/>
                <a:gridCol w="1175498"/>
                <a:gridCol w="1175498"/>
                <a:gridCol w="1175498"/>
                <a:gridCol w="1176055"/>
                <a:gridCol w="1176055"/>
              </a:tblGrid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://im4-tub-ru.yandex.net/i?id=132512667-51-7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525174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5286380" y="5072074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а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4214810" y="5072074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>
                <a:latin typeface="Candara" pitchFamily="34" charset="0"/>
                <a:ea typeface="Calibri"/>
                <a:cs typeface="Times New Roman"/>
              </a:rPr>
              <a:t>щ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5072074"/>
          <a:ext cx="8229600" cy="1000132"/>
        </p:xfrm>
        <a:graphic>
          <a:graphicData uri="http://schemas.openxmlformats.org/drawingml/2006/table">
            <a:tbl>
              <a:tblPr/>
              <a:tblGrid>
                <a:gridCol w="2057122"/>
                <a:gridCol w="2057122"/>
                <a:gridCol w="2057678"/>
                <a:gridCol w="2057678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://im7-tub-ru.yandex.net/i?id=392353808-29-72"/>
          <p:cNvPicPr/>
          <p:nvPr/>
        </p:nvPicPr>
        <p:blipFill>
          <a:blip r:embed="rId2"/>
          <a:srcRect t="23333" b="18333"/>
          <a:stretch>
            <a:fillRect/>
          </a:stretch>
        </p:blipFill>
        <p:spPr bwMode="auto">
          <a:xfrm>
            <a:off x="1643042" y="428604"/>
            <a:ext cx="550072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агетная рамка 6"/>
          <p:cNvSpPr/>
          <p:nvPr/>
        </p:nvSpPr>
        <p:spPr>
          <a:xfrm>
            <a:off x="3143240" y="514351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у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1000100" y="500063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>
                <a:latin typeface="Candara" pitchFamily="34" charset="0"/>
                <a:ea typeface="Calibri"/>
                <a:cs typeface="Times New Roman"/>
              </a:rPr>
              <a:t>щ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4929198"/>
          <a:ext cx="8229598" cy="1071570"/>
        </p:xfrm>
        <a:graphic>
          <a:graphicData uri="http://schemas.openxmlformats.org/drawingml/2006/table">
            <a:tbl>
              <a:tblPr/>
              <a:tblGrid>
                <a:gridCol w="1371414"/>
                <a:gridCol w="1371414"/>
                <a:gridCol w="1371414"/>
                <a:gridCol w="1371414"/>
                <a:gridCol w="1371971"/>
                <a:gridCol w="1371971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://im2-tub-ru.yandex.net/i?id=164412538-20-7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290"/>
            <a:ext cx="407196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2071670" y="500063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у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714348" y="500063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ч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5143512"/>
          <a:ext cx="8229598" cy="1000132"/>
        </p:xfrm>
        <a:graphic>
          <a:graphicData uri="http://schemas.openxmlformats.org/drawingml/2006/table">
            <a:tbl>
              <a:tblPr/>
              <a:tblGrid>
                <a:gridCol w="1371414"/>
                <a:gridCol w="1371414"/>
                <a:gridCol w="1371414"/>
                <a:gridCol w="1371414"/>
                <a:gridCol w="1371971"/>
                <a:gridCol w="1371971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://im8-tub-ru.yandex.net/i?id=813010699-15-7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57166"/>
            <a:ext cx="361124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6143636" y="5214950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у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4786314" y="514351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ч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5357826"/>
          <a:ext cx="8229599" cy="1071570"/>
        </p:xfrm>
        <a:graphic>
          <a:graphicData uri="http://schemas.openxmlformats.org/drawingml/2006/table">
            <a:tbl>
              <a:tblPr/>
              <a:tblGrid>
                <a:gridCol w="2742829"/>
                <a:gridCol w="2743385"/>
                <a:gridCol w="2743385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-main-pic" descr="&amp;Kcy;&amp;acy;&amp;rcy;&amp;tcy;&amp;icy;&amp;ncy;&amp;kcy;&amp;acy; 24 &amp;icy;&amp;zcy; 383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8604"/>
            <a:ext cx="542449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3786182" y="535782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у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1285852" y="535782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ч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00166" y="5053912"/>
          <a:ext cx="6077585" cy="1161170"/>
        </p:xfrm>
        <a:graphic>
          <a:graphicData uri="http://schemas.openxmlformats.org/drawingml/2006/table">
            <a:tbl>
              <a:tblPr/>
              <a:tblGrid>
                <a:gridCol w="1215390"/>
                <a:gridCol w="1215390"/>
                <a:gridCol w="1215390"/>
                <a:gridCol w="1215390"/>
                <a:gridCol w="1216025"/>
              </a:tblGrid>
              <a:tr h="1161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0" b="1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0" b="1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Р</a:t>
                      </a:r>
                      <a:endParaRPr lang="ru-RU" sz="6000" b="1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А</a:t>
                      </a:r>
                      <a:endParaRPr lang="ru-RU" sz="6000" b="1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 smtClean="0">
                          <a:latin typeface="Candara" pitchFamily="34" charset="0"/>
                          <a:ea typeface="Calibri"/>
                          <a:cs typeface="Times New Roman"/>
                        </a:rPr>
                        <a:t>Ф</a:t>
                      </a:r>
                      <a:endParaRPr lang="ru-RU" sz="6000" b="1" dirty="0">
                        <a:latin typeface="Candara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Багетная рамка 6"/>
          <p:cNvSpPr/>
          <p:nvPr/>
        </p:nvSpPr>
        <p:spPr>
          <a:xfrm>
            <a:off x="3857620" y="85723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И</a:t>
            </a:r>
          </a:p>
          <a:p>
            <a:pPr algn="ctr"/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2571736" y="785794"/>
            <a:ext cx="1143008" cy="107157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Ж</a:t>
            </a:r>
            <a:endParaRPr lang="ru-RU" sz="7200" b="1" dirty="0">
              <a:latin typeface="Candara" pitchFamily="34" charset="0"/>
              <a:ea typeface="Calibri"/>
              <a:cs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8-tub-ru.yandex.net/i?id=188576575-07-72&amp;n=1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28"/>
            <a:ext cx="4714908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5179 C -0.00156 0.07121 0.00573 0.04486 -0.00174 0.0652 C -0.00538 0.07514 -0.00573 0.08694 -0.00851 0.09688 C -0.0092 0.09942 -0.01094 0.10127 -0.01181 0.10358 C -0.01458 0.11098 -0.01615 0.11884 -0.01858 0.12624 C -0.02101 0.14543 -0.02569 0.16832 -0.03385 0.18497 C -0.04028 0.21827 -0.03368 0.26243 -0.0474 0.2911 C -0.04792 0.2941 -0.04826 0.29734 -0.04913 0.30012 C -0.05 0.30266 -0.05226 0.30428 -0.0526 0.30682 C -0.05382 0.31491 -0.05347 0.32324 -0.05417 0.33156 C -0.05451 0.33618 -0.05521 0.34081 -0.0559 0.3452 C -0.05851 0.36092 -0.06493 0.38081 -0.07118 0.39491 C -0.07431 0.41156 -0.0776 0.42751 -0.07969 0.44462 C -0.08177 0.46197 -0.08403 0.4837 -0.09149 0.49873 C -0.09444 0.51445 -0.09774 0.53087 -0.10174 0.54613 C -0.10295 0.55884 -0.10312 0.56925 -0.10851 0.57988 C -0.10903 0.58197 -0.11007 0.58451 -0.11024 0.58682 C -0.11111 0.59653 -0.1099 0.60647 -0.11181 0.61595 C -0.11944 0.65549 -0.11858 0.61434 -0.11858 0.6363 " pathEditMode="relative" rAng="0" ptsTypes="ffffffffffffffffff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29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837 C -0.00295 0.09804 -0.01563 0.11677 -0.02465 0.12671 C -0.02951 0.13226 -0.03646 0.14682 -0.03646 0.14682 C -0.04063 0.1637 -0.04583 0.18128 -0.04826 0.19885 C -0.05139 0.22104 -0.0526 0.24486 -0.05677 0.26659 C -0.05799 0.28602 -0.05972 0.30613 -0.06181 0.32532 C -0.06337 0.33896 -0.06788 0.35445 -0.07031 0.3681 C -0.07413 0.38867 -0.07691 0.38035 -0.08056 0.39515 C -0.08507 0.41341 -0.08941 0.43099 -0.0941 0.44948 C -0.09531 0.46336 -0.0967 0.47908 -0.10087 0.49226 C -0.1033 0.50012 -0.10833 0.50706 -0.11094 0.51492 C -0.11858 0.53804 -0.11042 0.52023 -0.11788 0.53526 C -0.11875 0.5681 -0.11337 0.58336 -0.12465 0.60509 C -0.12674 0.61711 -0.12622 0.6111 -0.12622 0.62313 " pathEditMode="relative" ptsTypes="f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71604" y="4714884"/>
          <a:ext cx="6077585" cy="1143008"/>
        </p:xfrm>
        <a:graphic>
          <a:graphicData uri="http://schemas.openxmlformats.org/drawingml/2006/table">
            <a:tbl>
              <a:tblPr/>
              <a:tblGrid>
                <a:gridCol w="1518920"/>
                <a:gridCol w="1519555"/>
                <a:gridCol w="1519555"/>
                <a:gridCol w="1519555"/>
              </a:tblGrid>
              <a:tr h="1143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7-tub-ru.yandex.net/i?id=354592750-17-72&amp;n=1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0"/>
            <a:ext cx="3543938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4786314" y="4714884"/>
            <a:ext cx="1143008" cy="107157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Ж</a:t>
            </a:r>
            <a:endParaRPr lang="ru-RU" sz="7200" b="1" dirty="0">
              <a:latin typeface="Candara" pitchFamily="34" charset="0"/>
              <a:ea typeface="Calibri"/>
              <a:cs typeface="Times New Roman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286512" y="4714884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И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6-tub-ru.yandex.net/i?id=269404897-39-72&amp;n=1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290"/>
            <a:ext cx="5214974" cy="414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5000636"/>
          <a:ext cx="6077585" cy="1357322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1357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6" name="Багетная рамка 5"/>
          <p:cNvSpPr/>
          <p:nvPr/>
        </p:nvSpPr>
        <p:spPr>
          <a:xfrm>
            <a:off x="4143372" y="5072074"/>
            <a:ext cx="1143008" cy="107157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Ж</a:t>
            </a:r>
            <a:endParaRPr lang="ru-RU" sz="7200" b="1" dirty="0">
              <a:latin typeface="Candara" pitchFamily="34" charset="0"/>
              <a:ea typeface="Calibri"/>
              <a:cs typeface="Times New Roman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143636" y="514351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И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28" y="4786322"/>
          <a:ext cx="6182063" cy="1428760"/>
        </p:xfrm>
        <a:graphic>
          <a:graphicData uri="http://schemas.openxmlformats.org/drawingml/2006/table">
            <a:tbl>
              <a:tblPr/>
              <a:tblGrid>
                <a:gridCol w="1545032"/>
                <a:gridCol w="1545677"/>
                <a:gridCol w="1545677"/>
                <a:gridCol w="1545677"/>
              </a:tblGrid>
              <a:tr h="1428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://im6-tub-ru.yandex.net/i?id=279479293-59-72&amp;n=17"/>
          <p:cNvPicPr/>
          <p:nvPr/>
        </p:nvPicPr>
        <p:blipFill>
          <a:blip r:embed="rId2"/>
          <a:srcRect l="32308" r="12308"/>
          <a:stretch>
            <a:fillRect/>
          </a:stretch>
        </p:blipFill>
        <p:spPr bwMode="auto">
          <a:xfrm>
            <a:off x="3071802" y="285728"/>
            <a:ext cx="278608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3071802" y="492919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И</a:t>
            </a:r>
          </a:p>
          <a:p>
            <a:pPr algn="ctr"/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1785918" y="500063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Ш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16064" y="0"/>
            <a:ext cx="827936" cy="1570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4929198"/>
          <a:ext cx="8229600" cy="1071570"/>
        </p:xfrm>
        <a:graphic>
          <a:graphicData uri="http://schemas.openxmlformats.org/drawingml/2006/table">
            <a:tbl>
              <a:tblPr/>
              <a:tblGrid>
                <a:gridCol w="2057122"/>
                <a:gridCol w="2057122"/>
                <a:gridCol w="2057678"/>
                <a:gridCol w="2057678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 descr="http://im5-tub-ru.yandex.net/i?id=127033617-57-7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290"/>
            <a:ext cx="477780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5072066" y="500063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Ш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7143768" y="500063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И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4714884"/>
          <a:ext cx="8858282" cy="1285884"/>
        </p:xfrm>
        <a:graphic>
          <a:graphicData uri="http://schemas.openxmlformats.org/drawingml/2006/table">
            <a:tbl>
              <a:tblPr/>
              <a:tblGrid>
                <a:gridCol w="1106938"/>
                <a:gridCol w="1106938"/>
                <a:gridCol w="1106938"/>
                <a:gridCol w="1106938"/>
                <a:gridCol w="1106938"/>
                <a:gridCol w="1107864"/>
                <a:gridCol w="1107864"/>
                <a:gridCol w="1107864"/>
              </a:tblGrid>
              <a:tr h="1285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://im6-tub-ru.yandex.net/i?id=278456776-07-72&amp;n=1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290"/>
            <a:ext cx="335758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1428728" y="4857760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latin typeface="Candara" pitchFamily="34" charset="0"/>
                <a:ea typeface="Calibri"/>
                <a:cs typeface="Times New Roman"/>
              </a:rPr>
              <a:t>И</a:t>
            </a:r>
          </a:p>
          <a:p>
            <a:pPr algn="ctr"/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428596" y="4857760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err="1" smtClean="0">
                <a:latin typeface="Candara" pitchFamily="34" charset="0"/>
                <a:ea typeface="Calibri"/>
                <a:cs typeface="Times New Roman"/>
              </a:rPr>
              <a:t>ш</a:t>
            </a:r>
            <a:endParaRPr lang="ru-RU" sz="80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5-tub-ru.yandex.net/i?id=46932681-51-72&amp;n=1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85728"/>
            <a:ext cx="428457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4786322"/>
          <a:ext cx="6096000" cy="1428760"/>
        </p:xfrm>
        <a:graphic>
          <a:graphicData uri="http://schemas.openxmlformats.org/drawingml/2006/table">
            <a:tbl>
              <a:tblPr/>
              <a:tblGrid>
                <a:gridCol w="1523794"/>
                <a:gridCol w="1523794"/>
                <a:gridCol w="1524206"/>
                <a:gridCol w="1524206"/>
              </a:tblGrid>
              <a:tr h="1428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 dirty="0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Багетная рамка 5"/>
          <p:cNvSpPr/>
          <p:nvPr/>
        </p:nvSpPr>
        <p:spPr>
          <a:xfrm>
            <a:off x="3214678" y="500063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а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1928794" y="500063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ч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4929198"/>
          <a:ext cx="8229598" cy="1428760"/>
        </p:xfrm>
        <a:graphic>
          <a:graphicData uri="http://schemas.openxmlformats.org/drawingml/2006/table">
            <a:tbl>
              <a:tblPr/>
              <a:tblGrid>
                <a:gridCol w="1371414"/>
                <a:gridCol w="1371414"/>
                <a:gridCol w="1371414"/>
                <a:gridCol w="1371414"/>
                <a:gridCol w="1371971"/>
                <a:gridCol w="1371971"/>
              </a:tblGrid>
              <a:tr h="1428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200" b="1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 descr="http://im7-tub-ru.yandex.net/i?id=474595757-47-72&amp;n=1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00042"/>
            <a:ext cx="3863634" cy="386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агетная рамка 6"/>
          <p:cNvSpPr/>
          <p:nvPr/>
        </p:nvSpPr>
        <p:spPr>
          <a:xfrm>
            <a:off x="2000232" y="514351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а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Багетная рамка 7"/>
          <p:cNvSpPr/>
          <p:nvPr/>
        </p:nvSpPr>
        <p:spPr>
          <a:xfrm>
            <a:off x="642910" y="5214950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Candara" pitchFamily="34" charset="0"/>
                <a:ea typeface="Calibri"/>
                <a:cs typeface="Times New Roman"/>
              </a:rPr>
              <a:t>ч</a:t>
            </a:r>
            <a:endParaRPr lang="ru-RU" sz="7200" b="1" dirty="0" smtClean="0">
              <a:latin typeface="Candara" pitchFamily="34" charset="0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345383" y="0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*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114</Words>
  <PresentationFormat>Экран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Жи ши  ча ща  чу щу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WIN7XP</cp:lastModifiedBy>
  <cp:revision>7</cp:revision>
  <dcterms:modified xsi:type="dcterms:W3CDTF">2012-12-06T16:52:58Z</dcterms:modified>
</cp:coreProperties>
</file>