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3"/>
  </p:notesMasterIdLst>
  <p:sldIdLst>
    <p:sldId id="256" r:id="rId2"/>
    <p:sldId id="257" r:id="rId3"/>
    <p:sldId id="283" r:id="rId4"/>
    <p:sldId id="284" r:id="rId5"/>
    <p:sldId id="285" r:id="rId6"/>
    <p:sldId id="286" r:id="rId7"/>
    <p:sldId id="287" r:id="rId8"/>
    <p:sldId id="288" r:id="rId9"/>
    <p:sldId id="298" r:id="rId10"/>
    <p:sldId id="299" r:id="rId11"/>
    <p:sldId id="301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0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55716-57F9-4D1A-BD93-FF26CB68ACCD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C5BB4-312F-4CF5-896E-240049C07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5BB4-312F-4CF5-896E-240049C07CC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5BB4-312F-4CF5-896E-240049C07CC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4F8C372-E5C4-48D8-862A-F564DF000238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377602B-10BA-40E5-BC11-6F87D600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C372-E5C4-48D8-862A-F564DF000238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602B-10BA-40E5-BC11-6F87D600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C372-E5C4-48D8-862A-F564DF000238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602B-10BA-40E5-BC11-6F87D600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4F8C372-E5C4-48D8-862A-F564DF000238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377602B-10BA-40E5-BC11-6F87D6004B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4F8C372-E5C4-48D8-862A-F564DF000238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377602B-10BA-40E5-BC11-6F87D600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C372-E5C4-48D8-862A-F564DF000238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602B-10BA-40E5-BC11-6F87D6004B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C372-E5C4-48D8-862A-F564DF000238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602B-10BA-40E5-BC11-6F87D6004B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F8C372-E5C4-48D8-862A-F564DF000238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77602B-10BA-40E5-BC11-6F87D6004B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C372-E5C4-48D8-862A-F564DF000238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7602B-10BA-40E5-BC11-6F87D600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4F8C372-E5C4-48D8-862A-F564DF000238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377602B-10BA-40E5-BC11-6F87D6004B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F8C372-E5C4-48D8-862A-F564DF000238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377602B-10BA-40E5-BC11-6F87D6004B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4F8C372-E5C4-48D8-862A-F564DF000238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377602B-10BA-40E5-BC11-6F87D600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71480"/>
            <a:ext cx="7772400" cy="1643074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дошкольное образовательное учреждение комбинированного вида</a:t>
            </a:r>
            <a:endParaRPr lang="ru-RU" sz="2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571744"/>
            <a:ext cx="6400800" cy="2995048"/>
          </a:xfrm>
          <a:solidFill>
            <a:schemeClr val="bg1">
              <a:alpha val="0"/>
            </a:schemeClr>
          </a:solidFill>
          <a:ln>
            <a:noFill/>
          </a:ln>
        </p:spPr>
        <p:txBody>
          <a:bodyPr>
            <a:normAutofit fontScale="92500" lnSpcReduction="10000"/>
          </a:bodyPr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«Интеграция современного игрового оборудования 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путь к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формированию ЗОЖ  у дошкольников»</a:t>
            </a:r>
          </a:p>
          <a:p>
            <a:pPr algn="ctr"/>
            <a:endParaRPr lang="ru-RU" sz="2400" i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i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презентацию </a:t>
            </a:r>
          </a:p>
          <a:p>
            <a:pPr algn="ctr"/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Учитель-логопед: Плотницкая Л.А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аттестацияю фото\img_1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064896" cy="659735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аттестацияю фото\psycho_emotiona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42493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Сухой бассейн</a:t>
            </a:r>
            <a:endParaRPr lang="ru-RU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Samsung\Desktop\Новая папка (3)\69252197_4---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700808"/>
            <a:ext cx="7416823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Пуфик - кресло</a:t>
            </a:r>
            <a:endParaRPr lang="ru-RU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Samsung\Desktop\Новая папка (3)\5d327c670790eb5e30735937039154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416824" cy="496855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Мячи - гиганты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Samsung\Desktop\Новая папка (3)\76b6b2bdb4a63ac91b8644e270a4d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708" y="1340768"/>
            <a:ext cx="6866583" cy="551723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amsung\Desktop\Новая папка (3)\3.05m$2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272808" cy="645333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Мячи - попрыгунчики</a:t>
            </a:r>
            <a:endParaRPr lang="ru-RU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C:\Users\Samsung\Desktop\Новая папка (3)\gymnic-80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5"/>
            <a:ext cx="6192688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Безопасная пузырьковая колонна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C:\Users\Samsung\Desktop\Новая папка (3)\puzirkovie_kolonni3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5976664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Волшебная нить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C:\Users\Samsung\Desktop\Новая папка (3)\1068_1451_volshn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344816" cy="511256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Млечный путь</a:t>
            </a:r>
            <a:endParaRPr lang="ru-RU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C:\Users\Samsung\Desktop\Новая папка (3)\bas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6984776" cy="525658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315224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 современного игрового оборудования – путь к качественному педагогическому процессу  и способ формирования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здоровьесберегающего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поведения у детей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1643042" y="2428868"/>
            <a:ext cx="6815158" cy="3952882"/>
          </a:xfrm>
          <a:ln>
            <a:noFill/>
          </a:ln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G:\gkp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420888"/>
            <a:ext cx="6192688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Ковер «Млечный путь»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F:\аттестацияю фото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488832" cy="544522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:\Новая папка (3)\Новая папка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496944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ung\Desktop\Новая папка (3)\469_400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36903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Полифункциональное нестандартное оборудование, изготовленное своими руками</a:t>
            </a:r>
            <a:endParaRPr lang="ru-RU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Samsung\Desktop\Новая папка (3)\image00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7920879" cy="496855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msung\Desktop\Новая папка (3)\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8" cy="612067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msung\Desktop\Новая папка (3)\image010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7416824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msung\Desktop\Новая папка (3)\orig_ecdb6d06415192c882e34dfd09567480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352928" cy="626469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Сухой душ</a:t>
            </a:r>
            <a:endParaRPr lang="ru-RU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Samsung\Desktop\Новая папка (3)\404b2bba05d85348144ea71f08e57b65_0_50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556792"/>
            <a:ext cx="3456383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Комната релаксации</a:t>
            </a:r>
            <a:endParaRPr lang="ru-RU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F:\аттестацияю фото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7992888" cy="518457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1953</TotalTime>
  <Words>86</Words>
  <Application>Microsoft Office PowerPoint</Application>
  <PresentationFormat>Экран (4:3)</PresentationFormat>
  <Paragraphs>22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Тема1</vt:lpstr>
      <vt:lpstr>Муниципальное бюджетное дошкольное образовательное учреждение комбинированного вида</vt:lpstr>
      <vt:lpstr>Интеграция современного игрового оборудования – путь к качественному педагогическому процессу  и способ формирования здоровьесберегающего поведения у детей</vt:lpstr>
      <vt:lpstr>Слайд 3</vt:lpstr>
      <vt:lpstr>Полифункциональное нестандартное оборудование, изготовленное своими руками</vt:lpstr>
      <vt:lpstr>Слайд 5</vt:lpstr>
      <vt:lpstr>Слайд 6</vt:lpstr>
      <vt:lpstr>Слайд 7</vt:lpstr>
      <vt:lpstr>    Сухой душ</vt:lpstr>
      <vt:lpstr>Комната релаксации</vt:lpstr>
      <vt:lpstr>Слайд 10</vt:lpstr>
      <vt:lpstr>Слайд 11</vt:lpstr>
      <vt:lpstr>    Сухой бассейн</vt:lpstr>
      <vt:lpstr>Пуфик - кресло</vt:lpstr>
      <vt:lpstr>Мячи - гиганты</vt:lpstr>
      <vt:lpstr>Слайд 15</vt:lpstr>
      <vt:lpstr>Мячи - попрыгунчики</vt:lpstr>
      <vt:lpstr>Безопасная пузырьковая колонна</vt:lpstr>
      <vt:lpstr>Волшебная нить</vt:lpstr>
      <vt:lpstr>Млечный путь</vt:lpstr>
      <vt:lpstr>Ковер «Млечный путь»</vt:lpstr>
      <vt:lpstr>Спасибо за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</dc:title>
  <dc:creator>Мария</dc:creator>
  <cp:lastModifiedBy>User</cp:lastModifiedBy>
  <cp:revision>181</cp:revision>
  <dcterms:created xsi:type="dcterms:W3CDTF">2012-12-08T08:06:49Z</dcterms:created>
  <dcterms:modified xsi:type="dcterms:W3CDTF">2015-04-04T17:10:16Z</dcterms:modified>
</cp:coreProperties>
</file>