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5" r:id="rId2"/>
    <p:sldId id="264" r:id="rId3"/>
    <p:sldId id="256" r:id="rId4"/>
    <p:sldId id="257" r:id="rId5"/>
    <p:sldId id="259" r:id="rId6"/>
    <p:sldId id="262" r:id="rId7"/>
    <p:sldId id="260" r:id="rId8"/>
    <p:sldId id="263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C9644-C083-4CFA-87C1-1B7B186D4DB2}" type="datetimeFigureOut">
              <a:rPr lang="ru-RU" smtClean="0"/>
              <a:t>05.04.2015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AE3E2-304A-497D-A638-EAEA2536D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506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5429264"/>
            <a:ext cx="8458200" cy="928694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Учитель начальных классов  </a:t>
            </a:r>
            <a:r>
              <a:rPr lang="ru-RU" sz="1800" dirty="0" err="1" smtClean="0">
                <a:solidFill>
                  <a:schemeClr val="accent2">
                    <a:lumMod val="50000"/>
                  </a:schemeClr>
                </a:solidFill>
              </a:rPr>
              <a:t>МбОУ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СОШ №5</a:t>
            </a:r>
            <a:b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 err="1" smtClean="0">
                <a:solidFill>
                  <a:schemeClr val="accent2">
                    <a:lumMod val="50000"/>
                  </a:schemeClr>
                </a:solidFill>
              </a:rPr>
              <a:t>Димкова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н.А.</a:t>
            </a:r>
            <a:endParaRPr lang="ru-RU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371477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ln>
                  <a:solidFill>
                    <a:srgbClr val="C00000"/>
                  </a:solidFill>
                </a:ln>
              </a:rPr>
              <a:t>ПО  СТРАНИЦАМ  ПОРТФОЛИО</a:t>
            </a:r>
            <a:endParaRPr lang="ru-RU" dirty="0">
              <a:ln>
                <a:solidFill>
                  <a:srgbClr val="C0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6116" y="4143380"/>
            <a:ext cx="5705484" cy="2071702"/>
          </a:xfrm>
        </p:spPr>
        <p:txBody>
          <a:bodyPr>
            <a:normAutofit/>
          </a:bodyPr>
          <a:lstStyle/>
          <a:p>
            <a:pPr algn="ctr"/>
            <a:r>
              <a:rPr lang="ru-RU" sz="20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коллекция работ и результатов ученика, демонстрирующая его усилия, прогресс и достижения </a:t>
            </a:r>
            <a:b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различных областях.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PICT007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4286256"/>
            <a:ext cx="1928826" cy="223990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10" descr="0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1643050"/>
            <a:ext cx="2714644" cy="22860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" name="Picture 2" descr="C:\Users\АЛЕКСЕЙ И НАТАЛЬЯ\Downloads\1301628668_portfolio_deti_2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348" y="1357298"/>
            <a:ext cx="2571768" cy="257176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КСЕЙ И НАТАЛЬЯ\Desktop\потрфолио 4 кл\P1030214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1640" y="868840"/>
            <a:ext cx="3168920" cy="47033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27" name="Picture 3" descr="C:\Users\АЛЕКСЕЙ И НАТАЛЬЯ\Desktop\потрфолио 4 кл\P1030215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1" y="980728"/>
            <a:ext cx="3744415" cy="48585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ЛЕКСЕЙ И НАТАЛЬЯ\Desktop\потрфолио 4 кл\P103021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47665" y="1278767"/>
            <a:ext cx="2989128" cy="429337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2" descr="C:\Users\АЛЕКСЕЙ И НАТАЛЬЯ\Desktop\потрфолио 4 кл\P1030217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9" y="1293723"/>
            <a:ext cx="3024905" cy="427841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ЛЕКСЕЙ И НАТАЛЬЯ\Desktop\потрфолио 4 кл\P103021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59632" y="894790"/>
            <a:ext cx="3098054" cy="489166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099" name="Picture 3" descr="C:\Users\АЛЕКСЕЙ И НАТАЛЬЯ\Desktop\потрфолио 4 кл\P1030220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0562" y="1075394"/>
            <a:ext cx="3455814" cy="47110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АЛЕКСЕЙ И НАТАЛЬЯ\Desktop\потрфолио 4 кл\P103022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3649" y="902633"/>
            <a:ext cx="3025476" cy="452663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123" name="Picture 3" descr="C:\Users\АЛЕКСЕЙ И НАТАЛЬЯ\Desktop\потрфолио 4 кл\P1030228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1" y="988262"/>
            <a:ext cx="3240359" cy="45838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АЛЕКСЕЙ И НАТАЛЬЯ\Desktop\потрфолио 4 кл\P103023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1680" y="1145672"/>
            <a:ext cx="3023196" cy="476617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147" name="Picture 3" descr="C:\Users\АЛЕКСЕЙ И НАТАЛЬЯ\Desktop\потрфолио 4 кл\P1030233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4876" y="1175092"/>
            <a:ext cx="3385516" cy="47542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АЛЕКСЕЙ И НАТАЛЬЯ\Desktop\потрфолио 4 кл\P103023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75656" y="1349620"/>
            <a:ext cx="2810591" cy="429395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171" name="Picture 3" descr="C:\Users\АЛЕКСЕЙ И НАТАЛЬЯ\Desktop\потрфолио 4 кл\P1030236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7688" y="1469727"/>
            <a:ext cx="3094632" cy="41738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АЛЕКСЕЙ И НАТАЛЬЯ\Desktop\потрфолио 4 кл\P103023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1640" y="1153321"/>
            <a:ext cx="3026046" cy="465823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195" name="Picture 3" descr="C:\Users\АЛЕКСЕЙ И НАТАЛЬЯ\Desktop\потрфолио 4 кл\P1030239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7686" y="1196752"/>
            <a:ext cx="3454674" cy="46179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E1E1E1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E1E1E1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99</TotalTime>
  <Words>25</Words>
  <Application>Microsoft Office PowerPoint</Application>
  <PresentationFormat>Экран (4:3)</PresentationFormat>
  <Paragraphs>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Учитель начальных классов  МбОУ СОШ №5 Димкова н.А.</vt:lpstr>
      <vt:lpstr>Портфолио – коллекция работ и результатов ученика, демонстрирующая его усилия, прогресс и достижения  в различных областях.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АЛЕКСЕЙ И НАТАЛЬЯ</dc:creator>
  <cp:lastModifiedBy>Пользователь Windows</cp:lastModifiedBy>
  <cp:revision>23</cp:revision>
  <dcterms:created xsi:type="dcterms:W3CDTF">2013-03-14T06:45:32Z</dcterms:created>
  <dcterms:modified xsi:type="dcterms:W3CDTF">2015-04-05T14:55:43Z</dcterms:modified>
</cp:coreProperties>
</file>