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58" r:id="rId3"/>
    <p:sldId id="260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300351-F57A-4A74-A7DE-4AF90793065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2A84F2-8240-4846-ACDF-D9508137D6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J:\&#1053;&#1072;&#1076;&#1077;&#1078;&#1076;&#1072;%20%20(&#1096;&#1082;&#1086;&#1083;&#1072;)\&#1059;&#1095;&#1080;&#1090;&#1077;&#1083;&#1100;%20&#1075;&#1086;&#1076;&#1072;%20(10.%202013&#1075;)\krasivaya_muzyka_-_ochen_priyatnaya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6687105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 </a:t>
            </a: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устной речи</a:t>
            </a: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4  классе</a:t>
            </a:r>
          </a:p>
          <a:p>
            <a:pPr algn="ctr"/>
            <a:endParaRPr lang="ru-RU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Составила</a:t>
            </a:r>
          </a:p>
          <a:p>
            <a:pPr algn="r"/>
            <a:r>
              <a:rPr lang="ru-RU" sz="20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Дяк</a:t>
            </a:r>
            <a:r>
              <a:rPr lang="ru-RU" sz="20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Н.М.</a:t>
            </a:r>
          </a:p>
          <a:p>
            <a:pPr algn="r"/>
            <a:r>
              <a:rPr lang="ru-RU" sz="20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 algn="r"/>
            <a:endParaRPr lang="ru-RU" sz="2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60648"/>
            <a:ext cx="46805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60648"/>
            <a:ext cx="4824536" cy="62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260648"/>
            <a:ext cx="4676552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ОСЕНЬ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628800"/>
            <a:ext cx="7344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rasivaya_muzyka_-_ochen_priyat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215338" y="6072206"/>
            <a:ext cx="509590" cy="50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ОСЕНЬ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628800"/>
            <a:ext cx="7344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</TotalTime>
  <Words>19</Words>
  <Application>Microsoft Office PowerPoint</Application>
  <PresentationFormat>Экран (4:3)</PresentationFormat>
  <Paragraphs>11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Слайд 2</vt:lpstr>
      <vt:lpstr>Слайд 3</vt:lpstr>
      <vt:lpstr>Слайд 4</vt:lpstr>
      <vt:lpstr>ОСЕНЬ</vt:lpstr>
      <vt:lpstr>ОСЕНЬ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2013-10-24T13:24:27Z</dcterms:created>
  <dcterms:modified xsi:type="dcterms:W3CDTF">2015-04-05T02:17:03Z</dcterms:modified>
</cp:coreProperties>
</file>