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6" r:id="rId12"/>
    <p:sldId id="269" r:id="rId13"/>
    <p:sldId id="267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1D86E-DEC1-471C-B02E-74B1AABA148A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F100-738D-4E76-8E23-C3EE03477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Gabriola" pitchFamily="82" charset="0"/>
              </a:rPr>
              <a:t>Занимательные размещения и перестановки.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Gabriola" pitchFamily="82" charset="0"/>
            </a:endParaRPr>
          </a:p>
        </p:txBody>
      </p:sp>
      <p:pic>
        <p:nvPicPr>
          <p:cNvPr id="7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000504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4035" y="5500702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0550"/>
            <a:ext cx="2143140" cy="235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0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3929066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14338"/>
            <a:ext cx="1785918" cy="20717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3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-214338"/>
            <a:ext cx="1857388" cy="20717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14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717545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4071942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5717545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714620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review-image" descr="http://img0.liveinternet.ru/images/attach/c/2/72/373/72373948_7be8676e736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717545"/>
            <a:ext cx="1049965" cy="114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91 -0.03284 C 0.29288 -0.08142 0.46284 -0.12977 0.53264 -0.15012 C 0.60225 -0.17048 0.54045 -0.15382 0.54219 -0.15475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6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69142E-6 L 0.77951 0.7134 " pathEditMode="relative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9.46102E-7 L -0.85833 0.03146 " pathEditMode="relative" ptsTypes="AA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14203E-6 L -0.85764 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" y="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 -2.82211E-6 L -0.85764 -2.8221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Разместите 10 кустов в 5 рядах по 4 куста в каждом ряду.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1643050"/>
            <a:ext cx="8979551" cy="4855231"/>
            <a:chOff x="0" y="1643050"/>
            <a:chExt cx="8979551" cy="4855231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500034" y="3714752"/>
              <a:ext cx="7715304" cy="27146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0" y="1643050"/>
              <a:ext cx="8979551" cy="4855231"/>
              <a:chOff x="0" y="1643050"/>
              <a:chExt cx="8979551" cy="4855231"/>
            </a:xfrm>
          </p:grpSpPr>
          <p:pic>
            <p:nvPicPr>
              <p:cNvPr id="13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643834" y="2714620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571744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000100" y="3643314"/>
                <a:ext cx="7215238" cy="7302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928662" y="3643314"/>
                <a:ext cx="7643866" cy="278608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>
                <a:off x="4572000" y="2500306"/>
                <a:ext cx="4000532" cy="392909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flipV="1">
                <a:off x="500035" y="2500306"/>
                <a:ext cx="4071967" cy="392909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8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000496" y="1643050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3108" y="3286124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86050" y="2643182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5357826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929586" y="5357826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071934" y="3929066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86380" y="2571744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5" name="preview-image" descr="http://img0.liveinternet.ru/images/attach/c/2/72/373/72373948_7be8676e7369.gif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29322" y="3357562"/>
                <a:ext cx="1049965" cy="1140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Разместите 16  пальм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в 12 рядах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 по 4 пальмы в каждом.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609700" y="6896120"/>
            <a:ext cx="7072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Группа 110"/>
          <p:cNvGrpSpPr/>
          <p:nvPr/>
        </p:nvGrpSpPr>
        <p:grpSpPr>
          <a:xfrm>
            <a:off x="714348" y="500042"/>
            <a:ext cx="7358114" cy="6000788"/>
            <a:chOff x="714348" y="500042"/>
            <a:chExt cx="7358114" cy="6000788"/>
          </a:xfrm>
        </p:grpSpPr>
        <p:grpSp>
          <p:nvGrpSpPr>
            <p:cNvPr id="110" name="Группа 109"/>
            <p:cNvGrpSpPr/>
            <p:nvPr/>
          </p:nvGrpSpPr>
          <p:grpSpPr>
            <a:xfrm>
              <a:off x="1000100" y="500042"/>
              <a:ext cx="7072362" cy="5788066"/>
              <a:chOff x="1000100" y="500042"/>
              <a:chExt cx="7072362" cy="5788066"/>
            </a:xfrm>
          </p:grpSpPr>
          <p:grpSp>
            <p:nvGrpSpPr>
              <p:cNvPr id="109" name="Группа 108"/>
              <p:cNvGrpSpPr/>
              <p:nvPr/>
            </p:nvGrpSpPr>
            <p:grpSpPr>
              <a:xfrm>
                <a:off x="1000100" y="500042"/>
                <a:ext cx="7072362" cy="5788066"/>
                <a:chOff x="1000100" y="500042"/>
                <a:chExt cx="7072362" cy="5788066"/>
              </a:xfrm>
            </p:grpSpPr>
            <p:pic>
              <p:nvPicPr>
                <p:cNvPr id="61" name="Содержимое 6" descr="&amp;acy;&amp;ncy;&amp;icy;&amp;mcy;&amp;acy;&amp;shcy;&amp;kcy;&amp;acy; &amp;dcy;&amp;iecy;&amp;rcy;&amp;iecy;&amp;vcy;&amp;ocy;"/>
                <p:cNvPicPr>
                  <a:picLocks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214810" y="500042"/>
                  <a:ext cx="714380" cy="857252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77" name="Группа 76"/>
                <p:cNvGrpSpPr/>
                <p:nvPr/>
              </p:nvGrpSpPr>
              <p:grpSpPr>
                <a:xfrm>
                  <a:off x="1000100" y="1357294"/>
                  <a:ext cx="7072362" cy="4930814"/>
                  <a:chOff x="1000100" y="1357294"/>
                  <a:chExt cx="7072362" cy="4930814"/>
                </a:xfrm>
              </p:grpSpPr>
              <p:grpSp>
                <p:nvGrpSpPr>
                  <p:cNvPr id="76" name="Группа 75"/>
                  <p:cNvGrpSpPr/>
                  <p:nvPr/>
                </p:nvGrpSpPr>
                <p:grpSpPr>
                  <a:xfrm>
                    <a:off x="1000100" y="1357294"/>
                    <a:ext cx="7072362" cy="4930814"/>
                    <a:chOff x="1000100" y="1357294"/>
                    <a:chExt cx="7072362" cy="4930814"/>
                  </a:xfrm>
                </p:grpSpPr>
                <p:grpSp>
                  <p:nvGrpSpPr>
                    <p:cNvPr id="75" name="Группа 74"/>
                    <p:cNvGrpSpPr/>
                    <p:nvPr/>
                  </p:nvGrpSpPr>
                  <p:grpSpPr>
                    <a:xfrm>
                      <a:off x="1000100" y="1357294"/>
                      <a:ext cx="7072362" cy="4930814"/>
                      <a:chOff x="1000100" y="1357294"/>
                      <a:chExt cx="7072362" cy="4930814"/>
                    </a:xfrm>
                  </p:grpSpPr>
                  <p:cxnSp>
                    <p:nvCxnSpPr>
                      <p:cNvPr id="21" name="Прямая соединительная линия 20"/>
                      <p:cNvCxnSpPr/>
                      <p:nvPr/>
                    </p:nvCxnSpPr>
                    <p:spPr>
                      <a:xfrm>
                        <a:off x="1000100" y="6286520"/>
                        <a:ext cx="7072362" cy="1588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Прямая соединительная линия 42"/>
                      <p:cNvCxnSpPr/>
                      <p:nvPr/>
                    </p:nvCxnSpPr>
                    <p:spPr>
                      <a:xfrm flipV="1">
                        <a:off x="3357554" y="4714884"/>
                        <a:ext cx="3643338" cy="1571636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4" name="Группа 73"/>
                      <p:cNvGrpSpPr/>
                      <p:nvPr/>
                    </p:nvGrpSpPr>
                    <p:grpSpPr>
                      <a:xfrm>
                        <a:off x="1000100" y="1357294"/>
                        <a:ext cx="7072362" cy="4930814"/>
                        <a:chOff x="1000100" y="1357294"/>
                        <a:chExt cx="7072362" cy="4930814"/>
                      </a:xfrm>
                    </p:grpSpPr>
                    <p:cxnSp>
                      <p:nvCxnSpPr>
                        <p:cNvPr id="40" name="Прямая соединительная линия 39"/>
                        <p:cNvCxnSpPr/>
                        <p:nvPr/>
                      </p:nvCxnSpPr>
                      <p:spPr>
                        <a:xfrm>
                          <a:off x="2071670" y="4857760"/>
                          <a:ext cx="3714776" cy="1428760"/>
                        </a:xfrm>
                        <a:prstGeom prst="line">
                          <a:avLst/>
                        </a:prstGeom>
                        <a:ln w="381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73" name="Группа 72"/>
                        <p:cNvGrpSpPr/>
                        <p:nvPr/>
                      </p:nvGrpSpPr>
                      <p:grpSpPr>
                        <a:xfrm>
                          <a:off x="1000100" y="1357294"/>
                          <a:ext cx="7072362" cy="4930814"/>
                          <a:chOff x="1000100" y="1357294"/>
                          <a:chExt cx="7072362" cy="4930814"/>
                        </a:xfrm>
                      </p:grpSpPr>
                      <p:cxnSp>
                        <p:nvCxnSpPr>
                          <p:cNvPr id="24" name="Прямая соединительная линия 23"/>
                          <p:cNvCxnSpPr/>
                          <p:nvPr/>
                        </p:nvCxnSpPr>
                        <p:spPr>
                          <a:xfrm rot="5400000" flipH="1" flipV="1">
                            <a:off x="1749405" y="4679165"/>
                            <a:ext cx="3215504" cy="794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Прямая соединительная линия 25"/>
                          <p:cNvCxnSpPr/>
                          <p:nvPr/>
                        </p:nvCxnSpPr>
                        <p:spPr>
                          <a:xfrm rot="5400000" flipH="1" flipV="1">
                            <a:off x="4285851" y="4715281"/>
                            <a:ext cx="3144066" cy="1588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" name="Прямая соединительная линия 33"/>
                          <p:cNvCxnSpPr/>
                          <p:nvPr/>
                        </p:nvCxnSpPr>
                        <p:spPr>
                          <a:xfrm rot="10800000" flipV="1">
                            <a:off x="2071670" y="3143248"/>
                            <a:ext cx="3786214" cy="1714512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7" name="Прямая соединительная линия 46"/>
                          <p:cNvCxnSpPr/>
                          <p:nvPr/>
                        </p:nvCxnSpPr>
                        <p:spPr>
                          <a:xfrm>
                            <a:off x="3357554" y="4286256"/>
                            <a:ext cx="4714908" cy="2000264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0" name="Прямая соединительная линия 49"/>
                          <p:cNvCxnSpPr/>
                          <p:nvPr/>
                        </p:nvCxnSpPr>
                        <p:spPr>
                          <a:xfrm flipV="1">
                            <a:off x="1000100" y="4214818"/>
                            <a:ext cx="4857784" cy="2071702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Прямая соединительная линия 26"/>
                          <p:cNvCxnSpPr/>
                          <p:nvPr/>
                        </p:nvCxnSpPr>
                        <p:spPr>
                          <a:xfrm>
                            <a:off x="3286116" y="3071810"/>
                            <a:ext cx="3714776" cy="1643074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Прямая соединительная линия 21"/>
                          <p:cNvCxnSpPr>
                            <a:endCxn id="61" idx="2"/>
                          </p:cNvCxnSpPr>
                          <p:nvPr/>
                        </p:nvCxnSpPr>
                        <p:spPr>
                          <a:xfrm rot="5400000" flipH="1" flipV="1">
                            <a:off x="321437" y="2035957"/>
                            <a:ext cx="4929226" cy="3571900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" name="Прямая соединительная линия 32"/>
                          <p:cNvCxnSpPr>
                            <a:endCxn id="61" idx="2"/>
                          </p:cNvCxnSpPr>
                          <p:nvPr/>
                        </p:nvCxnSpPr>
                        <p:spPr>
                          <a:xfrm rot="5400000" flipH="1" flipV="1">
                            <a:off x="2357817" y="3571477"/>
                            <a:ext cx="4428366" cy="1588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0" name="Прямая соединительная линия 59"/>
                          <p:cNvCxnSpPr/>
                          <p:nvPr/>
                        </p:nvCxnSpPr>
                        <p:spPr>
                          <a:xfrm rot="16200000" flipH="1">
                            <a:off x="3857620" y="2071678"/>
                            <a:ext cx="4929222" cy="3500462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pic>
                  <p:nvPicPr>
                    <p:cNvPr id="85" name="Содержимое 6" descr="&amp;acy;&amp;ncy;&amp;icy;&amp;mcy;&amp;acy;&amp;shcy;&amp;kcy;&amp;acy; &amp;dcy;&amp;iecy;&amp;rcy;&amp;iecy;&amp;vcy;&amp;ocy;"/>
                    <p:cNvPicPr>
                      <a:picLocks/>
                    </p:cNvPicPr>
                    <p:nvPr/>
                  </p:nvPicPr>
                  <p:blipFill>
                    <a:blip r:embed="rId2"/>
                    <a:srcRect/>
                    <a:stretch>
                      <a:fillRect/>
                    </a:stretch>
                  </p:blipFill>
                  <p:spPr bwMode="auto">
                    <a:xfrm>
                      <a:off x="3000364" y="2643182"/>
                      <a:ext cx="666750" cy="5715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pic>
                <p:nvPicPr>
                  <p:cNvPr id="92" name="Содержимое 6" descr="&amp;acy;&amp;ncy;&amp;icy;&amp;mcy;&amp;acy;&amp;shcy;&amp;kcy;&amp;acy; &amp;dcy;&amp;iecy;&amp;rcy;&amp;iecy;&amp;vcy;&amp;ocy;"/>
                  <p:cNvPicPr>
                    <a:picLocks/>
                  </p:cNvPicPr>
                  <p:nvPr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5500694" y="2714620"/>
                    <a:ext cx="666750" cy="5715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pic>
            <p:nvPicPr>
              <p:cNvPr id="84" name="Содержимое 6" descr="&amp;acy;&amp;ncy;&amp;icy;&amp;mcy;&amp;acy;&amp;shcy;&amp;kcy;&amp;acy; &amp;dcy;&amp;iecy;&amp;rcy;&amp;iecy;&amp;vcy;&amp;o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3857628"/>
                <a:ext cx="66675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3" name="Содержимое 6" descr="&amp;acy;&amp;ncy;&amp;icy;&amp;mcy;&amp;acy;&amp;shcy;&amp;kcy;&amp;acy; &amp;dcy;&amp;iecy;&amp;rcy;&amp;iecy;&amp;vcy;&amp;o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286248" y="5357826"/>
                <a:ext cx="66675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0" name="Содержимое 6" descr="&amp;acy;&amp;ncy;&amp;icy;&amp;mcy;&amp;acy;&amp;shcy;&amp;kcy;&amp;acy; &amp;dcy;&amp;iecy;&amp;rcy;&amp;iecy;&amp;vcy;&amp;o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71802" y="5786454"/>
              <a:ext cx="6667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" name="Содержимое 6" descr="&amp;acy;&amp;ncy;&amp;icy;&amp;mcy;&amp;acy;&amp;shcy;&amp;kcy;&amp;acy; &amp;dcy;&amp;iecy;&amp;rcy;&amp;iecy;&amp;vcy;&amp;o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48" y="5715016"/>
              <a:ext cx="785818" cy="785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Содержимое 6" descr="&amp;acy;&amp;ncy;&amp;icy;&amp;mcy;&amp;acy;&amp;shcy;&amp;kcy;&amp;acy; &amp;dcy;&amp;iecy;&amp;rcy;&amp;iecy;&amp;vcy;&amp;o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4857760"/>
              <a:ext cx="6667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Содержимое 6" descr="&amp;acy;&amp;ncy;&amp;icy;&amp;mcy;&amp;acy;&amp;shcy;&amp;kcy;&amp;acy; &amp;dcy;&amp;iecy;&amp;rcy;&amp;iecy;&amp;vcy;&amp;o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85918" y="4429132"/>
              <a:ext cx="6667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8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643578"/>
            <a:ext cx="785818" cy="78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286124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Содержимое 6" descr="&amp;acy;&amp;ncy;&amp;icy;&amp;mcy;&amp;acy;&amp;shcy;&amp;kcy;&amp;acy; &amp;dcy;&amp;iecy;&amp;rcy;&amp;iecy;&amp;vcy;&amp;o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357694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86190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857760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86454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Содержимое 6" descr="&amp;acy;&amp;ncy;&amp;icy;&amp;mcy;&amp;acy;&amp;shcy;&amp;kcy;&amp;acy; &amp;dcy;&amp;iecy;&amp;rcy;&amp;iecy;&amp;vcy;&amp;o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14818"/>
            <a:ext cx="666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Разместите фигуры в клетках таким образом, чтобы фигуры, расположенные в соседних клетках, отличались друг от друга формой или цветом.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500306"/>
            <a:ext cx="428628" cy="4286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500306"/>
            <a:ext cx="42862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71736" y="2500306"/>
            <a:ext cx="428628" cy="42862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143240" y="2500306"/>
            <a:ext cx="428628" cy="4286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285852" y="3286124"/>
            <a:ext cx="500066" cy="50006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928794" y="3286124"/>
            <a:ext cx="500066" cy="500066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57488" y="3357562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00430" y="3357562"/>
            <a:ext cx="428628" cy="42862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500298" y="4572008"/>
            <a:ext cx="6000792" cy="1357322"/>
            <a:chOff x="2500298" y="4572008"/>
            <a:chExt cx="6000792" cy="1357322"/>
          </a:xfrm>
          <a:solidFill>
            <a:schemeClr val="bg1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2500298" y="4572008"/>
              <a:ext cx="1500198" cy="1357322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00694" y="4572008"/>
              <a:ext cx="1500198" cy="1357322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000496" y="4572008"/>
              <a:ext cx="1500198" cy="1357322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000892" y="4572008"/>
              <a:ext cx="1500198" cy="1357322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643174" y="4714884"/>
            <a:ext cx="428628" cy="42862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428992" y="5214950"/>
            <a:ext cx="428628" cy="42862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714884"/>
            <a:ext cx="42862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4786314" y="5214950"/>
            <a:ext cx="428628" cy="42862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429388" y="5214950"/>
            <a:ext cx="428628" cy="428628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7929586" y="5286388"/>
            <a:ext cx="428628" cy="428628"/>
          </a:xfrm>
          <a:prstGeom prst="ellipse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7215206" y="4714884"/>
            <a:ext cx="500066" cy="500066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5643570" y="4714884"/>
            <a:ext cx="500066" cy="500066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Вдоль стен бастиона стоят 18 часовых. Разместите часовых так, чтобы их было по 6 у каждой стены.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8453840" descr="&amp;acy;&amp;ncy;&amp;icy;&amp;mcy;&amp;acy;&amp;tscy;&amp;icy;&amp;yacy; &amp;scy;&amp;ocy;&amp;lcy;&amp;dcy;&amp;acy;&amp;t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1857364"/>
            <a:ext cx="7215238" cy="464347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000240"/>
            <a:ext cx="6848524" cy="4348194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00024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Группа 26"/>
          <p:cNvGrpSpPr/>
          <p:nvPr/>
        </p:nvGrpSpPr>
        <p:grpSpPr>
          <a:xfrm>
            <a:off x="714348" y="3571876"/>
            <a:ext cx="2095506" cy="1238250"/>
            <a:chOff x="714348" y="3571876"/>
            <a:chExt cx="2095506" cy="123825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714348" y="3571876"/>
              <a:ext cx="1666878" cy="1238250"/>
              <a:chOff x="714348" y="3571876"/>
              <a:chExt cx="1666878" cy="1238250"/>
            </a:xfrm>
          </p:grpSpPr>
          <p:pic>
            <p:nvPicPr>
              <p:cNvPr id="10" name="p8453840" descr="&amp;acy;&amp;ncy;&amp;icy;&amp;mcy;&amp;acy;&amp;tscy;&amp;icy;&amp;yacy; &amp;scy;&amp;ocy;&amp;lcy;&amp;dcy;&amp;acy;&amp;t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2976" y="3571876"/>
                <a:ext cx="1238250" cy="1238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8453840" descr="&amp;acy;&amp;ncy;&amp;icy;&amp;mcy;&amp;acy;&amp;tscy;&amp;icy;&amp;yacy; &amp;scy;&amp;ocy;&amp;lcy;&amp;dcy;&amp;acy;&amp;t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14348" y="3571876"/>
                <a:ext cx="1238250" cy="1238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1604" y="3571876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71678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072074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3116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8453840" descr="&amp;acy;&amp;ncy;&amp;icy;&amp;mcy;&amp;acy;&amp;tscy;&amp;icy;&amp;yacy; &amp;scy;&amp;ocy;&amp;lcy;&amp;dcy;&amp;acy;&amp;tcy;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3116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3143240" y="5143512"/>
            <a:ext cx="3024200" cy="1238250"/>
            <a:chOff x="3143240" y="5143512"/>
            <a:chExt cx="3024200" cy="1238250"/>
          </a:xfrm>
        </p:grpSpPr>
        <p:pic>
          <p:nvPicPr>
            <p:cNvPr id="17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496" y="5143512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9190" y="5143512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240" y="5143512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" name="Группа 24"/>
          <p:cNvGrpSpPr/>
          <p:nvPr/>
        </p:nvGrpSpPr>
        <p:grpSpPr>
          <a:xfrm>
            <a:off x="785786" y="5072074"/>
            <a:ext cx="1500198" cy="1238250"/>
            <a:chOff x="785786" y="5072074"/>
            <a:chExt cx="1738316" cy="1238250"/>
          </a:xfrm>
        </p:grpSpPr>
        <p:pic>
          <p:nvPicPr>
            <p:cNvPr id="20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5786" y="5072074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5072074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" name="Группа 27"/>
          <p:cNvGrpSpPr/>
          <p:nvPr/>
        </p:nvGrpSpPr>
        <p:grpSpPr>
          <a:xfrm>
            <a:off x="6357950" y="3500438"/>
            <a:ext cx="2095506" cy="1238250"/>
            <a:chOff x="714348" y="3571876"/>
            <a:chExt cx="2095506" cy="1238250"/>
          </a:xfrm>
        </p:grpSpPr>
        <p:grpSp>
          <p:nvGrpSpPr>
            <p:cNvPr id="29" name="Группа 25"/>
            <p:cNvGrpSpPr/>
            <p:nvPr/>
          </p:nvGrpSpPr>
          <p:grpSpPr>
            <a:xfrm>
              <a:off x="714348" y="3571876"/>
              <a:ext cx="1666878" cy="1238250"/>
              <a:chOff x="714348" y="3571876"/>
              <a:chExt cx="1666878" cy="1238250"/>
            </a:xfrm>
          </p:grpSpPr>
          <p:pic>
            <p:nvPicPr>
              <p:cNvPr id="31" name="p8453840" descr="&amp;acy;&amp;ncy;&amp;icy;&amp;mcy;&amp;acy;&amp;tscy;&amp;icy;&amp;yacy; &amp;scy;&amp;ocy;&amp;lcy;&amp;dcy;&amp;acy;&amp;t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42976" y="3571876"/>
                <a:ext cx="1238250" cy="1238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p8453840" descr="&amp;acy;&amp;ncy;&amp;icy;&amp;mcy;&amp;acy;&amp;tscy;&amp;icy;&amp;yacy; &amp;scy;&amp;ocy;&amp;lcy;&amp;dcy;&amp;acy;&amp;tcy;"/>
              <p:cNvPicPr>
                <a:picLocks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14348" y="3571876"/>
                <a:ext cx="1238250" cy="1238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" name="p8453840" descr="&amp;acy;&amp;ncy;&amp;icy;&amp;mcy;&amp;acy;&amp;tscy;&amp;icy;&amp;yacy; &amp;scy;&amp;ocy;&amp;lcy;&amp;dcy;&amp;acy;&amp;tcy;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1604" y="3571876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Рассмотрите рисунок и по памяти воспроизведите его в тетрадь.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2071670" y="2071678"/>
            <a:ext cx="4714908" cy="4143404"/>
            <a:chOff x="2071670" y="2071678"/>
            <a:chExt cx="1714512" cy="1714512"/>
          </a:xfrm>
          <a:solidFill>
            <a:schemeClr val="bg1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2071670" y="2071678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4678" y="2643182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43174" y="2643182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71670" y="2643182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14678" y="2071678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43174" y="2071678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71670" y="3214686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643174" y="3214686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678" y="3214686"/>
              <a:ext cx="571504" cy="571504"/>
            </a:xfrm>
            <a:prstGeom prst="rect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Овал 14"/>
          <p:cNvSpPr/>
          <p:nvPr/>
        </p:nvSpPr>
        <p:spPr>
          <a:xfrm>
            <a:off x="2500298" y="2428868"/>
            <a:ext cx="785818" cy="71438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500298" y="2357430"/>
            <a:ext cx="857256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071934" y="3786190"/>
            <a:ext cx="785818" cy="78581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643570" y="2357430"/>
            <a:ext cx="928694" cy="78581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5214950"/>
            <a:ext cx="785818" cy="7143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Рассмотрите рисунок и по памяти воспроизведите его в тетрадь.</a:t>
            </a:r>
            <a:endParaRPr lang="ru-RU" sz="32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857356" y="2071678"/>
            <a:ext cx="5572164" cy="4143404"/>
            <a:chOff x="1428728" y="1928802"/>
            <a:chExt cx="2286016" cy="2286016"/>
          </a:xfrm>
          <a:solidFill>
            <a:schemeClr val="bg1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1428728" y="1928802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0232" y="1928802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71736" y="1928802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43240" y="1928802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28728" y="2500306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000232" y="2500306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571736" y="2500306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143240" y="2500306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28728" y="3071810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000232" y="3071810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571736" y="3071810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143240" y="3071810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428728" y="3643314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143240" y="3643314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71736" y="3643314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00232" y="3643314"/>
              <a:ext cx="571504" cy="571504"/>
            </a:xfrm>
            <a:prstGeom prst="rect">
              <a:avLst/>
            </a:prstGeom>
            <a:grp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Овал 20"/>
          <p:cNvSpPr/>
          <p:nvPr/>
        </p:nvSpPr>
        <p:spPr>
          <a:xfrm>
            <a:off x="3643306" y="2357430"/>
            <a:ext cx="571504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500826" y="2214554"/>
            <a:ext cx="714380" cy="64294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2285984" y="4286256"/>
            <a:ext cx="642942" cy="64294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4357694"/>
            <a:ext cx="571504" cy="5715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14744" y="5500702"/>
            <a:ext cx="571504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00826" y="3429000"/>
            <a:ext cx="642942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Рассмотрите рисунок и по памяти воспроизведите его в тетрадь.</a:t>
            </a:r>
            <a:endParaRPr lang="ru-RU" sz="32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2285984" y="2071678"/>
            <a:ext cx="1143008" cy="1714512"/>
            <a:chOff x="2285984" y="2071678"/>
            <a:chExt cx="1143008" cy="1714512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2285984" y="2071678"/>
              <a:ext cx="1143008" cy="1714512"/>
              <a:chOff x="2285984" y="2071678"/>
              <a:chExt cx="1143008" cy="1714512"/>
            </a:xfrm>
            <a:solidFill>
              <a:schemeClr val="bg1"/>
            </a:solidFill>
          </p:grpSpPr>
          <p:sp>
            <p:nvSpPr>
              <p:cNvPr id="4" name="Прямоугольник 3"/>
              <p:cNvSpPr/>
              <p:nvPr/>
            </p:nvSpPr>
            <p:spPr>
              <a:xfrm>
                <a:off x="2285984" y="2071678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285984" y="2643182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285984" y="3214686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2857488" y="3214686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2500298" y="3357562"/>
              <a:ext cx="214314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072198" y="2143116"/>
            <a:ext cx="1143008" cy="1714512"/>
            <a:chOff x="6072198" y="2143116"/>
            <a:chExt cx="1143008" cy="1714512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6072198" y="2143116"/>
              <a:ext cx="1143008" cy="1714512"/>
              <a:chOff x="6072198" y="2143116"/>
              <a:chExt cx="1143008" cy="1714512"/>
            </a:xfrm>
            <a:solidFill>
              <a:schemeClr val="bg1"/>
            </a:solidFill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6072198" y="3286124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6643702" y="3286124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643702" y="2714620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072198" y="2143116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Овал 19"/>
            <p:cNvSpPr/>
            <p:nvPr/>
          </p:nvSpPr>
          <p:spPr>
            <a:xfrm>
              <a:off x="6215074" y="2285992"/>
              <a:ext cx="214314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6786578" y="2857496"/>
              <a:ext cx="214314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571868" y="4143380"/>
            <a:ext cx="1143008" cy="1714512"/>
            <a:chOff x="3571868" y="4143380"/>
            <a:chExt cx="1143008" cy="1714512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3571868" y="4143380"/>
              <a:ext cx="1143008" cy="1714512"/>
              <a:chOff x="3571868" y="4143380"/>
              <a:chExt cx="1143008" cy="1714512"/>
            </a:xfrm>
            <a:solidFill>
              <a:schemeClr val="bg1"/>
            </a:solidFill>
          </p:grpSpPr>
          <p:sp>
            <p:nvSpPr>
              <p:cNvPr id="7" name="Прямоугольник 6"/>
              <p:cNvSpPr/>
              <p:nvPr/>
            </p:nvSpPr>
            <p:spPr>
              <a:xfrm>
                <a:off x="3571868" y="5286388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571868" y="4714884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4143372" y="4714884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143372" y="4143380"/>
                <a:ext cx="571504" cy="571504"/>
              </a:xfrm>
              <a:prstGeom prst="rect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Овал 21"/>
            <p:cNvSpPr/>
            <p:nvPr/>
          </p:nvSpPr>
          <p:spPr>
            <a:xfrm>
              <a:off x="4357686" y="4857760"/>
              <a:ext cx="214314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714744" y="5500702"/>
              <a:ext cx="214314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Шарыгин</a:t>
            </a:r>
            <a:r>
              <a:rPr lang="ru-RU" dirty="0" smtClean="0"/>
              <a:t>, И.Ф. Наглядная геометрия 5-6 классы/И.Ф, </a:t>
            </a:r>
            <a:r>
              <a:rPr lang="ru-RU" dirty="0" err="1" smtClean="0"/>
              <a:t>Шарыгин,Л.Н.Ерганжиева._М</a:t>
            </a:r>
            <a:r>
              <a:rPr lang="ru-RU" dirty="0" smtClean="0"/>
              <a:t>.: Дрофа,1998.-192с.</a:t>
            </a:r>
          </a:p>
          <a:p>
            <a:r>
              <a:rPr lang="ru-RU" dirty="0" err="1" smtClean="0"/>
              <a:t>Шарыгин</a:t>
            </a:r>
            <a:r>
              <a:rPr lang="ru-RU" dirty="0" smtClean="0"/>
              <a:t>, И.Ф., </a:t>
            </a:r>
            <a:r>
              <a:rPr lang="ru-RU" dirty="0" err="1" smtClean="0"/>
              <a:t>Шевкин</a:t>
            </a:r>
            <a:r>
              <a:rPr lang="ru-RU" dirty="0" smtClean="0"/>
              <a:t>, А.В. Математика: Задачи на смекалку/И.Ф, </a:t>
            </a:r>
            <a:r>
              <a:rPr lang="ru-RU" dirty="0" err="1" smtClean="0"/>
              <a:t>Шарыгин</a:t>
            </a:r>
            <a:r>
              <a:rPr lang="ru-RU" dirty="0" smtClean="0"/>
              <a:t>, А.В. Шевкин._М.:Просвещение,1998.-192с.</a:t>
            </a:r>
          </a:p>
          <a:p>
            <a:r>
              <a:rPr lang="ru-RU" dirty="0" smtClean="0"/>
              <a:t>Смирнова, Е.С. Методическая разработка курса наглядной геометрии/Е.С. Смирнова.М.:Просвещение,1999.-80с.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Расположите 6 стульев в 3 ряда по 3 стула в каждом.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" name="Содержимое 9" descr="http://www.ikea.com/ru/ru/images/products/kritter-detskij-stul__0096629_PE236601_S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143248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256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14554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143248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14818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357694"/>
            <a:ext cx="1405725" cy="111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Расположите 12 стульев в 3 ряда по 5 стульев в каждом.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preview-image" descr="http://www.1stroitelny.kz/img/show/type/good/size/500x500/id/4ebcc687ca37ec114c00000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643182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643182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71876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643314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500570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429132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572140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572140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5572140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500702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review-image" descr="http://www.1stroitelny.kz/img/show/type/good/size/500x500/id/4ebcc687ca37ec114c000004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500702"/>
            <a:ext cx="905660" cy="9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Расставьте 12 табуреток в 3 ряда так, чтобы два ряда содержали по 4 табуретки, а один ряд – 6 табуреток.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2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286388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214818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000372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286388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143380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review-image" descr="http://www.mebelhimki.ru/products_pictures/antgraph.asp%203.jpe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00372"/>
            <a:ext cx="10001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Расставьте 12 стульев в комнате так, чтобы у каждой стены было по 4 стула.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Содержимое 9" descr="http://www.ikea.com/ru/ru/images/products/kritter-detskij-stul__0096629_PE236601_S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1448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1481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143380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000372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857364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28638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1448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286388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857224" y="1643050"/>
            <a:ext cx="6858048" cy="5000660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357826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357826"/>
            <a:ext cx="1191411" cy="125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Расположите 7  стульев в комнате так, чтобы у каждой стены их было поровну.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Содержимое 9" descr="http://www.ikea.com/ru/ru/images/products/kritter-detskij-stul__0096629_PE236601_S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1928802"/>
            <a:ext cx="7215238" cy="4214842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496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322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786322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Разместите 3 стула в комнате так, чтобы у каждой стены было по одному стулу.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Содержимое 9" descr="http://www.ikea.com/ru/ru/images/products/kritter-detskij-stul__0096629_PE236601_S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143248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1928802"/>
            <a:ext cx="7215238" cy="4214842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071678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357694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Расположите 10 кресел в комнате так, чтобы у каждой стены было по 3 кресла.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928802"/>
            <a:ext cx="7215238" cy="4214842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00024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07181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00024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071678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14338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8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929198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500063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5000636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8619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review-image" descr="http://stat11.privet.ru/lr/0829c09668151028d76c85cba545665e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14620"/>
            <a:ext cx="9286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429264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71448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5429264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9" descr="http://www.ikea.com/ru/ru/images/products/kritter-detskij-stul__0096629_PE236601_S4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714488"/>
            <a:ext cx="71438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Разместите 4 стула на шести отрезках так, чтобы на каждом отрезке было по 2 стула.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285984" y="2357430"/>
            <a:ext cx="4643470" cy="3429024"/>
            <a:chOff x="1428728" y="1857364"/>
            <a:chExt cx="5929354" cy="42148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28728" y="1857364"/>
              <a:ext cx="5857916" cy="4214842"/>
            </a:xfrm>
            <a:prstGeom prst="rect">
              <a:avLst/>
            </a:prstGeom>
            <a:noFill/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428728" y="1857364"/>
              <a:ext cx="5929354" cy="4214842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1428728" y="1857364"/>
              <a:ext cx="5857916" cy="4214842"/>
            </a:xfrm>
            <a:prstGeom prst="line">
              <a:avLst/>
            </a:prstGeom>
            <a:ln w="571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281</Words>
  <Application>Microsoft Office PowerPoint</Application>
  <PresentationFormat>Экран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Занимательные размещения и перестановки.</vt:lpstr>
      <vt:lpstr>Расположите 6 стульев в 3 ряда по 3 стула в каждом.</vt:lpstr>
      <vt:lpstr>Расположите 12 стульев в 3 ряда по 5 стульев в каждом.</vt:lpstr>
      <vt:lpstr>Расставьте 12 табуреток в 3 ряда так, чтобы два ряда содержали по 4 табуретки, а один ряд – 6 табуреток.</vt:lpstr>
      <vt:lpstr>Расставьте 12 стульев в комнате так, чтобы у каждой стены было по 4 стула.</vt:lpstr>
      <vt:lpstr>Расположите 7  стульев в комнате так, чтобы у каждой стены их было поровну.</vt:lpstr>
      <vt:lpstr>Разместите 3 стула в комнате так, чтобы у каждой стены было по одному стулу.</vt:lpstr>
      <vt:lpstr>Расположите 10 кресел в комнате так, чтобы у каждой стены было по 3 кресла.</vt:lpstr>
      <vt:lpstr>Разместите 4 стула на шести отрезках так, чтобы на каждом отрезке было по 2 стула. </vt:lpstr>
      <vt:lpstr>Разместите 10 кустов в 5 рядах по 4 куста в каждом ряду.</vt:lpstr>
      <vt:lpstr>Разместите 16  пальм  в 12 рядах  по 4 пальмы в каждом.</vt:lpstr>
      <vt:lpstr>Разместите фигуры в клетках таким образом, чтобы фигуры, расположенные в соседних клетках, отличались друг от друга формой или цветом.</vt:lpstr>
      <vt:lpstr>Вдоль стен бастиона стоят 18 часовых. Разместите часовых так, чтобы их было по 6 у каждой стены.</vt:lpstr>
      <vt:lpstr>Рассмотрите рисунок и по памяти воспроизведите его в тетрадь.</vt:lpstr>
      <vt:lpstr>Рассмотрите рисунок и по памяти воспроизведите его в тетрадь.</vt:lpstr>
      <vt:lpstr>Рассмотрите рисунок и по памяти воспроизведите его в тетрадь.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34</cp:revision>
  <dcterms:created xsi:type="dcterms:W3CDTF">2014-05-11T07:35:21Z</dcterms:created>
  <dcterms:modified xsi:type="dcterms:W3CDTF">2015-04-05T15:43:45Z</dcterms:modified>
</cp:coreProperties>
</file>